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Fira Sans Condensed Light"/>
      <p:regular r:id="rId47"/>
      <p:bold r:id="rId48"/>
      <p:italic r:id="rId49"/>
      <p:boldItalic r:id="rId50"/>
    </p:embeddedFont>
    <p:embeddedFont>
      <p:font typeface="Fira Sans Condensed"/>
      <p:regular r:id="rId51"/>
      <p:bold r:id="rId52"/>
      <p:italic r:id="rId53"/>
      <p:boldItalic r:id="rId54"/>
    </p:embeddedFont>
    <p:embeddedFont>
      <p:font typeface="Proxima Nova Semibold"/>
      <p:regular r:id="rId55"/>
      <p:bold r:id="rId56"/>
      <p:boldItalic r:id="rId57"/>
    </p:embeddedFont>
    <p:embeddedFont>
      <p:font typeface="Fira Code"/>
      <p:regular r:id="rId58"/>
      <p:bold r:id="rId59"/>
    </p:embeddedFont>
    <p:embeddedFont>
      <p:font typeface="Rajdhani"/>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CondensedLight-bold.fntdata"/><Relationship Id="rId47" Type="http://schemas.openxmlformats.org/officeDocument/2006/relationships/font" Target="fonts/FiraSansCondensedLight-regular.fntdata"/><Relationship Id="rId49" Type="http://schemas.openxmlformats.org/officeDocument/2006/relationships/font" Target="fonts/FiraSansCondensed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ajdhani-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jdhani-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Condensed-regular.fntdata"/><Relationship Id="rId50" Type="http://schemas.openxmlformats.org/officeDocument/2006/relationships/font" Target="fonts/FiraSansCondensedLight-boldItalic.fntdata"/><Relationship Id="rId53" Type="http://schemas.openxmlformats.org/officeDocument/2006/relationships/font" Target="fonts/FiraSansCondensed-italic.fntdata"/><Relationship Id="rId52" Type="http://schemas.openxmlformats.org/officeDocument/2006/relationships/font" Target="fonts/FiraSansCondensed-bold.fntdata"/><Relationship Id="rId11" Type="http://schemas.openxmlformats.org/officeDocument/2006/relationships/slide" Target="slides/slide5.xml"/><Relationship Id="rId55" Type="http://schemas.openxmlformats.org/officeDocument/2006/relationships/font" Target="fonts/ProximaNovaSemibold-regular.fntdata"/><Relationship Id="rId10" Type="http://schemas.openxmlformats.org/officeDocument/2006/relationships/slide" Target="slides/slide4.xml"/><Relationship Id="rId54" Type="http://schemas.openxmlformats.org/officeDocument/2006/relationships/font" Target="fonts/FiraSansCondensed-boldItalic.fntdata"/><Relationship Id="rId13" Type="http://schemas.openxmlformats.org/officeDocument/2006/relationships/slide" Target="slides/slide7.xml"/><Relationship Id="rId57" Type="http://schemas.openxmlformats.org/officeDocument/2006/relationships/font" Target="fonts/ProximaNovaSemibold-boldItalic.fntdata"/><Relationship Id="rId12" Type="http://schemas.openxmlformats.org/officeDocument/2006/relationships/slide" Target="slides/slide6.xml"/><Relationship Id="rId56" Type="http://schemas.openxmlformats.org/officeDocument/2006/relationships/font" Target="fonts/ProximaNovaSemibold-bold.fntdata"/><Relationship Id="rId15" Type="http://schemas.openxmlformats.org/officeDocument/2006/relationships/slide" Target="slides/slide9.xml"/><Relationship Id="rId59" Type="http://schemas.openxmlformats.org/officeDocument/2006/relationships/font" Target="fonts/FiraCode-bold.fntdata"/><Relationship Id="rId14" Type="http://schemas.openxmlformats.org/officeDocument/2006/relationships/slide" Target="slides/slide8.xml"/><Relationship Id="rId58" Type="http://schemas.openxmlformats.org/officeDocument/2006/relationships/font" Target="fonts/FiraCod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03f4a28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03f4a28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03f4a28b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03f4a28b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03f4a28b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03f4a28b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03f4a28be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03f4a28b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03f4a28b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03f4a28b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03f4a28be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03f4a28be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03f4a28b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03f4a28b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03f4a28b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03f4a28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03f4a28be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03f4a28be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03f4a28be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403f4a28be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03f4a28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03f4a28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03f4a28be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03f4a28be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03f4a28be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03f4a28b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03f4a28be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03f4a28be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03f4a28b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03f4a28be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03f4a28be_1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03f4a28be_1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03f4a28b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03f4a28b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03f4a28b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03f4a28b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03f4a28be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03f4a28be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03f4a28be_1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03f4a28be_1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03f4a28b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03f4a28b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03f4a28be_1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03f4a28be_1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03f4a28b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03f4a28b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03f4a28b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03f4a28b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403f4a28be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403f4a28be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03f4a28be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03f4a28be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03f4a28be_1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03f4a28be_1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03f4a28be_1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03f4a28be_1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03f4a28be_1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03f4a28be_1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03f4a28b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03f4a28b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03f4a28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03f4a28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03f4a28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03f4a28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03f4a28be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03f4a28be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03f4a28b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03f4a28b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03f4a28b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03f4a28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03f4a28b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03f4a28b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0" name="Google Shape;10;p2"/>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6" name="Google Shape;46;p11"/>
          <p:cNvSpPr txBox="1"/>
          <p:nvPr>
            <p:ph hasCustomPrompt="1" type="title"/>
          </p:nvPr>
        </p:nvSpPr>
        <p:spPr>
          <a:xfrm>
            <a:off x="311700" y="2062500"/>
            <a:ext cx="85206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indent="-304800" lvl="1" marL="914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indent="-304800" lvl="2" marL="1371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indent="-304800" lvl="3" marL="1828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indent="-304800" lvl="4" marL="22860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indent="-304800" lvl="5" marL="27432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indent="-304800" lvl="6" marL="3200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indent="-304800" lvl="7" marL="3657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indent="-304800" lvl="8" marL="411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
    <p:spTree>
      <p:nvGrpSpPr>
        <p:cNvPr id="49" name="Shape 49"/>
        <p:cNvGrpSpPr/>
        <p:nvPr/>
      </p:nvGrpSpPr>
      <p:grpSpPr>
        <a:xfrm>
          <a:off x="0" y="0"/>
          <a:ext cx="0" cy="0"/>
          <a:chOff x="0" y="0"/>
          <a:chExt cx="0" cy="0"/>
        </a:xfrm>
      </p:grpSpPr>
      <p:sp>
        <p:nvSpPr>
          <p:cNvPr id="50" name="Google Shape;50;p13"/>
          <p:cNvSpPr/>
          <p:nvPr/>
        </p:nvSpPr>
        <p:spPr>
          <a:xfrm>
            <a:off x="0" y="542575"/>
            <a:ext cx="9144000" cy="4058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0" y="0"/>
            <a:ext cx="4572000" cy="59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1413525" y="1144250"/>
            <a:ext cx="5788800" cy="5175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3" name="Google Shape;53;p13"/>
          <p:cNvSpPr txBox="1"/>
          <p:nvPr>
            <p:ph idx="1" type="subTitle"/>
          </p:nvPr>
        </p:nvSpPr>
        <p:spPr>
          <a:xfrm>
            <a:off x="2231025" y="2765300"/>
            <a:ext cx="6202800" cy="46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solidFill>
                  <a:schemeClr val="accent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p13"/>
          <p:cNvSpPr txBox="1"/>
          <p:nvPr>
            <p:ph idx="2" type="subTitle"/>
          </p:nvPr>
        </p:nvSpPr>
        <p:spPr>
          <a:xfrm>
            <a:off x="1788725" y="1761800"/>
            <a:ext cx="5788800" cy="4608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 name="Google Shape;55;p13"/>
          <p:cNvSpPr txBox="1"/>
          <p:nvPr/>
        </p:nvSpPr>
        <p:spPr>
          <a:xfrm>
            <a:off x="710125" y="7459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56" name="Google Shape;56;p13"/>
          <p:cNvSpPr txBox="1"/>
          <p:nvPr/>
        </p:nvSpPr>
        <p:spPr>
          <a:xfrm>
            <a:off x="710125" y="10096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57" name="Google Shape;57;p13"/>
          <p:cNvSpPr txBox="1"/>
          <p:nvPr/>
        </p:nvSpPr>
        <p:spPr>
          <a:xfrm>
            <a:off x="710125" y="12733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58" name="Google Shape;58;p13"/>
          <p:cNvSpPr txBox="1"/>
          <p:nvPr/>
        </p:nvSpPr>
        <p:spPr>
          <a:xfrm>
            <a:off x="710125" y="15370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59" name="Google Shape;59;p13"/>
          <p:cNvSpPr txBox="1"/>
          <p:nvPr/>
        </p:nvSpPr>
        <p:spPr>
          <a:xfrm>
            <a:off x="710125" y="18007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60" name="Google Shape;60;p13"/>
          <p:cNvSpPr txBox="1"/>
          <p:nvPr/>
        </p:nvSpPr>
        <p:spPr>
          <a:xfrm>
            <a:off x="710125" y="20644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61" name="Google Shape;61;p13"/>
          <p:cNvSpPr txBox="1"/>
          <p:nvPr/>
        </p:nvSpPr>
        <p:spPr>
          <a:xfrm>
            <a:off x="710125" y="23281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62" name="Google Shape;62;p13"/>
          <p:cNvSpPr txBox="1"/>
          <p:nvPr/>
        </p:nvSpPr>
        <p:spPr>
          <a:xfrm>
            <a:off x="710125" y="25918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63" name="Google Shape;63;p13"/>
          <p:cNvSpPr txBox="1"/>
          <p:nvPr/>
        </p:nvSpPr>
        <p:spPr>
          <a:xfrm>
            <a:off x="710125" y="28555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64" name="Google Shape;64;p13"/>
          <p:cNvSpPr txBox="1"/>
          <p:nvPr/>
        </p:nvSpPr>
        <p:spPr>
          <a:xfrm>
            <a:off x="710125" y="31192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65" name="Google Shape;65;p13"/>
          <p:cNvSpPr txBox="1"/>
          <p:nvPr/>
        </p:nvSpPr>
        <p:spPr>
          <a:xfrm>
            <a:off x="710125" y="33829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66" name="Google Shape;66;p13"/>
          <p:cNvSpPr txBox="1"/>
          <p:nvPr/>
        </p:nvSpPr>
        <p:spPr>
          <a:xfrm>
            <a:off x="710125" y="36466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67" name="Google Shape;67;p13"/>
          <p:cNvSpPr txBox="1"/>
          <p:nvPr/>
        </p:nvSpPr>
        <p:spPr>
          <a:xfrm>
            <a:off x="710125" y="39103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68" name="Google Shape;68;p13"/>
          <p:cNvSpPr txBox="1"/>
          <p:nvPr/>
        </p:nvSpPr>
        <p:spPr>
          <a:xfrm>
            <a:off x="710125" y="41740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4"/>
          <p:cNvSpPr/>
          <p:nvPr/>
        </p:nvSpPr>
        <p:spPr>
          <a:xfrm>
            <a:off x="0" y="542575"/>
            <a:ext cx="9144000" cy="405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572000" y="0"/>
            <a:ext cx="4572000" cy="6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hasCustomPrompt="1" type="title"/>
          </p:nvPr>
        </p:nvSpPr>
        <p:spPr>
          <a:xfrm flipH="1">
            <a:off x="1460450" y="1436713"/>
            <a:ext cx="872100" cy="33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a:r>
              <a:t>xx%</a:t>
            </a:r>
          </a:p>
        </p:txBody>
      </p:sp>
      <p:sp>
        <p:nvSpPr>
          <p:cNvPr id="73" name="Google Shape;73;p14"/>
          <p:cNvSpPr txBox="1"/>
          <p:nvPr>
            <p:ph idx="1" type="subTitle"/>
          </p:nvPr>
        </p:nvSpPr>
        <p:spPr>
          <a:xfrm>
            <a:off x="2332550" y="1775113"/>
            <a:ext cx="3129000" cy="488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accent3"/>
                </a:solidFill>
              </a:defRPr>
            </a:lvl1pPr>
            <a:lvl2pPr lvl="1" algn="r">
              <a:spcBef>
                <a:spcPts val="0"/>
              </a:spcBef>
              <a:spcAft>
                <a:spcPts val="0"/>
              </a:spcAft>
              <a:buClr>
                <a:schemeClr val="dk1"/>
              </a:buClr>
              <a:buSzPts val="1200"/>
              <a:buNone/>
              <a:defRPr>
                <a:solidFill>
                  <a:schemeClr val="dk1"/>
                </a:solidFill>
              </a:defRPr>
            </a:lvl2pPr>
            <a:lvl3pPr lvl="2" algn="r">
              <a:spcBef>
                <a:spcPts val="0"/>
              </a:spcBef>
              <a:spcAft>
                <a:spcPts val="0"/>
              </a:spcAft>
              <a:buClr>
                <a:schemeClr val="dk1"/>
              </a:buClr>
              <a:buSzPts val="1200"/>
              <a:buNone/>
              <a:defRPr>
                <a:solidFill>
                  <a:schemeClr val="dk1"/>
                </a:solidFill>
              </a:defRPr>
            </a:lvl3pPr>
            <a:lvl4pPr lvl="3" algn="r">
              <a:spcBef>
                <a:spcPts val="0"/>
              </a:spcBef>
              <a:spcAft>
                <a:spcPts val="0"/>
              </a:spcAft>
              <a:buClr>
                <a:schemeClr val="dk1"/>
              </a:buClr>
              <a:buSzPts val="1200"/>
              <a:buNone/>
              <a:defRPr>
                <a:solidFill>
                  <a:schemeClr val="dk1"/>
                </a:solidFill>
              </a:defRPr>
            </a:lvl4pPr>
            <a:lvl5pPr lvl="4" algn="r">
              <a:spcBef>
                <a:spcPts val="0"/>
              </a:spcBef>
              <a:spcAft>
                <a:spcPts val="0"/>
              </a:spcAft>
              <a:buClr>
                <a:schemeClr val="dk1"/>
              </a:buClr>
              <a:buSzPts val="1200"/>
              <a:buNone/>
              <a:defRPr>
                <a:solidFill>
                  <a:schemeClr val="dk1"/>
                </a:solidFill>
              </a:defRPr>
            </a:lvl5pPr>
            <a:lvl6pPr lvl="5" algn="r">
              <a:spcBef>
                <a:spcPts val="0"/>
              </a:spcBef>
              <a:spcAft>
                <a:spcPts val="0"/>
              </a:spcAft>
              <a:buClr>
                <a:schemeClr val="dk1"/>
              </a:buClr>
              <a:buSzPts val="1200"/>
              <a:buNone/>
              <a:defRPr>
                <a:solidFill>
                  <a:schemeClr val="dk1"/>
                </a:solidFill>
              </a:defRPr>
            </a:lvl6pPr>
            <a:lvl7pPr lvl="6" algn="r">
              <a:spcBef>
                <a:spcPts val="0"/>
              </a:spcBef>
              <a:spcAft>
                <a:spcPts val="0"/>
              </a:spcAft>
              <a:buClr>
                <a:schemeClr val="dk1"/>
              </a:buClr>
              <a:buSzPts val="1200"/>
              <a:buNone/>
              <a:defRPr>
                <a:solidFill>
                  <a:schemeClr val="dk1"/>
                </a:solidFill>
              </a:defRPr>
            </a:lvl7pPr>
            <a:lvl8pPr lvl="7" algn="r">
              <a:spcBef>
                <a:spcPts val="0"/>
              </a:spcBef>
              <a:spcAft>
                <a:spcPts val="0"/>
              </a:spcAft>
              <a:buClr>
                <a:schemeClr val="dk1"/>
              </a:buClr>
              <a:buSzPts val="1200"/>
              <a:buNone/>
              <a:defRPr>
                <a:solidFill>
                  <a:schemeClr val="dk1"/>
                </a:solidFill>
              </a:defRPr>
            </a:lvl8pPr>
            <a:lvl9pPr lvl="8" algn="r">
              <a:spcBef>
                <a:spcPts val="0"/>
              </a:spcBef>
              <a:spcAft>
                <a:spcPts val="0"/>
              </a:spcAft>
              <a:buClr>
                <a:schemeClr val="dk1"/>
              </a:buClr>
              <a:buSzPts val="1200"/>
              <a:buNone/>
              <a:defRPr>
                <a:solidFill>
                  <a:schemeClr val="dk1"/>
                </a:solidFill>
              </a:defRPr>
            </a:lvl9pPr>
          </a:lstStyle>
          <a:p/>
        </p:txBody>
      </p:sp>
      <p:sp>
        <p:nvSpPr>
          <p:cNvPr id="74" name="Google Shape;74;p14"/>
          <p:cNvSpPr txBox="1"/>
          <p:nvPr>
            <p:ph idx="2" type="subTitle"/>
          </p:nvPr>
        </p:nvSpPr>
        <p:spPr>
          <a:xfrm>
            <a:off x="2332550" y="1436725"/>
            <a:ext cx="3129000" cy="338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000"/>
              <a:buNone/>
              <a:defRPr sz="1800">
                <a:solidFill>
                  <a:schemeClr val="accent1"/>
                </a:solidFill>
              </a:defRPr>
            </a:lvl1pPr>
            <a:lvl2pPr lvl="1" algn="r">
              <a:spcBef>
                <a:spcPts val="0"/>
              </a:spcBef>
              <a:spcAft>
                <a:spcPts val="0"/>
              </a:spcAft>
              <a:buClr>
                <a:schemeClr val="dk1"/>
              </a:buClr>
              <a:buSzPts val="2000"/>
              <a:buNone/>
              <a:defRPr sz="2000">
                <a:solidFill>
                  <a:schemeClr val="dk1"/>
                </a:solidFill>
              </a:defRPr>
            </a:lvl2pPr>
            <a:lvl3pPr lvl="2" algn="r">
              <a:spcBef>
                <a:spcPts val="0"/>
              </a:spcBef>
              <a:spcAft>
                <a:spcPts val="0"/>
              </a:spcAft>
              <a:buClr>
                <a:schemeClr val="dk1"/>
              </a:buClr>
              <a:buSzPts val="2000"/>
              <a:buNone/>
              <a:defRPr sz="2000">
                <a:solidFill>
                  <a:schemeClr val="dk1"/>
                </a:solidFill>
              </a:defRPr>
            </a:lvl3pPr>
            <a:lvl4pPr lvl="3" algn="r">
              <a:spcBef>
                <a:spcPts val="0"/>
              </a:spcBef>
              <a:spcAft>
                <a:spcPts val="0"/>
              </a:spcAft>
              <a:buClr>
                <a:schemeClr val="dk1"/>
              </a:buClr>
              <a:buSzPts val="2000"/>
              <a:buNone/>
              <a:defRPr sz="2000">
                <a:solidFill>
                  <a:schemeClr val="dk1"/>
                </a:solidFill>
              </a:defRPr>
            </a:lvl4pPr>
            <a:lvl5pPr lvl="4" algn="r">
              <a:spcBef>
                <a:spcPts val="0"/>
              </a:spcBef>
              <a:spcAft>
                <a:spcPts val="0"/>
              </a:spcAft>
              <a:buClr>
                <a:schemeClr val="dk1"/>
              </a:buClr>
              <a:buSzPts val="2000"/>
              <a:buNone/>
              <a:defRPr sz="2000">
                <a:solidFill>
                  <a:schemeClr val="dk1"/>
                </a:solidFill>
              </a:defRPr>
            </a:lvl5pPr>
            <a:lvl6pPr lvl="5" algn="r">
              <a:spcBef>
                <a:spcPts val="0"/>
              </a:spcBef>
              <a:spcAft>
                <a:spcPts val="0"/>
              </a:spcAft>
              <a:buClr>
                <a:schemeClr val="dk1"/>
              </a:buClr>
              <a:buSzPts val="2000"/>
              <a:buNone/>
              <a:defRPr sz="2000">
                <a:solidFill>
                  <a:schemeClr val="dk1"/>
                </a:solidFill>
              </a:defRPr>
            </a:lvl6pPr>
            <a:lvl7pPr lvl="6" algn="r">
              <a:spcBef>
                <a:spcPts val="0"/>
              </a:spcBef>
              <a:spcAft>
                <a:spcPts val="0"/>
              </a:spcAft>
              <a:buClr>
                <a:schemeClr val="dk1"/>
              </a:buClr>
              <a:buSzPts val="2000"/>
              <a:buNone/>
              <a:defRPr sz="2000">
                <a:solidFill>
                  <a:schemeClr val="dk1"/>
                </a:solidFill>
              </a:defRPr>
            </a:lvl7pPr>
            <a:lvl8pPr lvl="7" algn="r">
              <a:spcBef>
                <a:spcPts val="0"/>
              </a:spcBef>
              <a:spcAft>
                <a:spcPts val="0"/>
              </a:spcAft>
              <a:buClr>
                <a:schemeClr val="dk1"/>
              </a:buClr>
              <a:buSzPts val="2000"/>
              <a:buNone/>
              <a:defRPr sz="2000">
                <a:solidFill>
                  <a:schemeClr val="dk1"/>
                </a:solidFill>
              </a:defRPr>
            </a:lvl8pPr>
            <a:lvl9pPr lvl="8" algn="r">
              <a:spcBef>
                <a:spcPts val="0"/>
              </a:spcBef>
              <a:spcAft>
                <a:spcPts val="0"/>
              </a:spcAft>
              <a:buClr>
                <a:schemeClr val="dk1"/>
              </a:buClr>
              <a:buSzPts val="2000"/>
              <a:buNone/>
              <a:defRPr sz="2000">
                <a:solidFill>
                  <a:schemeClr val="dk1"/>
                </a:solidFill>
              </a:defRPr>
            </a:lvl9pPr>
          </a:lstStyle>
          <a:p/>
        </p:txBody>
      </p:sp>
      <p:sp>
        <p:nvSpPr>
          <p:cNvPr id="75" name="Google Shape;75;p14"/>
          <p:cNvSpPr txBox="1"/>
          <p:nvPr>
            <p:ph hasCustomPrompt="1" idx="3" type="title"/>
          </p:nvPr>
        </p:nvSpPr>
        <p:spPr>
          <a:xfrm flipH="1">
            <a:off x="2850125" y="2419862"/>
            <a:ext cx="872100" cy="33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a:r>
              <a:t>xx%</a:t>
            </a:r>
          </a:p>
        </p:txBody>
      </p:sp>
      <p:sp>
        <p:nvSpPr>
          <p:cNvPr id="76" name="Google Shape;76;p14"/>
          <p:cNvSpPr txBox="1"/>
          <p:nvPr>
            <p:ph idx="4" type="subTitle"/>
          </p:nvPr>
        </p:nvSpPr>
        <p:spPr>
          <a:xfrm>
            <a:off x="3722225" y="2755463"/>
            <a:ext cx="3129000" cy="488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accent3"/>
                </a:solidFill>
              </a:defRPr>
            </a:lvl1pPr>
            <a:lvl2pPr lvl="1" algn="r">
              <a:spcBef>
                <a:spcPts val="0"/>
              </a:spcBef>
              <a:spcAft>
                <a:spcPts val="0"/>
              </a:spcAft>
              <a:buClr>
                <a:schemeClr val="dk1"/>
              </a:buClr>
              <a:buSzPts val="1200"/>
              <a:buNone/>
              <a:defRPr>
                <a:solidFill>
                  <a:schemeClr val="dk1"/>
                </a:solidFill>
              </a:defRPr>
            </a:lvl2pPr>
            <a:lvl3pPr lvl="2" algn="r">
              <a:spcBef>
                <a:spcPts val="0"/>
              </a:spcBef>
              <a:spcAft>
                <a:spcPts val="0"/>
              </a:spcAft>
              <a:buClr>
                <a:schemeClr val="dk1"/>
              </a:buClr>
              <a:buSzPts val="1200"/>
              <a:buNone/>
              <a:defRPr>
                <a:solidFill>
                  <a:schemeClr val="dk1"/>
                </a:solidFill>
              </a:defRPr>
            </a:lvl3pPr>
            <a:lvl4pPr lvl="3" algn="r">
              <a:spcBef>
                <a:spcPts val="0"/>
              </a:spcBef>
              <a:spcAft>
                <a:spcPts val="0"/>
              </a:spcAft>
              <a:buClr>
                <a:schemeClr val="dk1"/>
              </a:buClr>
              <a:buSzPts val="1200"/>
              <a:buNone/>
              <a:defRPr>
                <a:solidFill>
                  <a:schemeClr val="dk1"/>
                </a:solidFill>
              </a:defRPr>
            </a:lvl4pPr>
            <a:lvl5pPr lvl="4" algn="r">
              <a:spcBef>
                <a:spcPts val="0"/>
              </a:spcBef>
              <a:spcAft>
                <a:spcPts val="0"/>
              </a:spcAft>
              <a:buClr>
                <a:schemeClr val="dk1"/>
              </a:buClr>
              <a:buSzPts val="1200"/>
              <a:buNone/>
              <a:defRPr>
                <a:solidFill>
                  <a:schemeClr val="dk1"/>
                </a:solidFill>
              </a:defRPr>
            </a:lvl5pPr>
            <a:lvl6pPr lvl="5" algn="r">
              <a:spcBef>
                <a:spcPts val="0"/>
              </a:spcBef>
              <a:spcAft>
                <a:spcPts val="0"/>
              </a:spcAft>
              <a:buClr>
                <a:schemeClr val="dk1"/>
              </a:buClr>
              <a:buSzPts val="1200"/>
              <a:buNone/>
              <a:defRPr>
                <a:solidFill>
                  <a:schemeClr val="dk1"/>
                </a:solidFill>
              </a:defRPr>
            </a:lvl6pPr>
            <a:lvl7pPr lvl="6" algn="r">
              <a:spcBef>
                <a:spcPts val="0"/>
              </a:spcBef>
              <a:spcAft>
                <a:spcPts val="0"/>
              </a:spcAft>
              <a:buClr>
                <a:schemeClr val="dk1"/>
              </a:buClr>
              <a:buSzPts val="1200"/>
              <a:buNone/>
              <a:defRPr>
                <a:solidFill>
                  <a:schemeClr val="dk1"/>
                </a:solidFill>
              </a:defRPr>
            </a:lvl7pPr>
            <a:lvl8pPr lvl="7" algn="r">
              <a:spcBef>
                <a:spcPts val="0"/>
              </a:spcBef>
              <a:spcAft>
                <a:spcPts val="0"/>
              </a:spcAft>
              <a:buClr>
                <a:schemeClr val="dk1"/>
              </a:buClr>
              <a:buSzPts val="1200"/>
              <a:buNone/>
              <a:defRPr>
                <a:solidFill>
                  <a:schemeClr val="dk1"/>
                </a:solidFill>
              </a:defRPr>
            </a:lvl8pPr>
            <a:lvl9pPr lvl="8" algn="r">
              <a:spcBef>
                <a:spcPts val="0"/>
              </a:spcBef>
              <a:spcAft>
                <a:spcPts val="0"/>
              </a:spcAft>
              <a:buClr>
                <a:schemeClr val="dk1"/>
              </a:buClr>
              <a:buSzPts val="1200"/>
              <a:buNone/>
              <a:defRPr>
                <a:solidFill>
                  <a:schemeClr val="dk1"/>
                </a:solidFill>
              </a:defRPr>
            </a:lvl9pPr>
          </a:lstStyle>
          <a:p/>
        </p:txBody>
      </p:sp>
      <p:sp>
        <p:nvSpPr>
          <p:cNvPr id="77" name="Google Shape;77;p14"/>
          <p:cNvSpPr txBox="1"/>
          <p:nvPr>
            <p:ph idx="5" type="subTitle"/>
          </p:nvPr>
        </p:nvSpPr>
        <p:spPr>
          <a:xfrm>
            <a:off x="3722225" y="2419850"/>
            <a:ext cx="3129000" cy="338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000"/>
              <a:buNone/>
              <a:defRPr sz="1800">
                <a:solidFill>
                  <a:schemeClr val="lt2"/>
                </a:solidFill>
              </a:defRPr>
            </a:lvl1pPr>
            <a:lvl2pPr lvl="1" algn="r">
              <a:spcBef>
                <a:spcPts val="0"/>
              </a:spcBef>
              <a:spcAft>
                <a:spcPts val="0"/>
              </a:spcAft>
              <a:buClr>
                <a:schemeClr val="dk1"/>
              </a:buClr>
              <a:buSzPts val="2000"/>
              <a:buNone/>
              <a:defRPr sz="2000">
                <a:solidFill>
                  <a:schemeClr val="dk1"/>
                </a:solidFill>
              </a:defRPr>
            </a:lvl2pPr>
            <a:lvl3pPr lvl="2" algn="r">
              <a:spcBef>
                <a:spcPts val="0"/>
              </a:spcBef>
              <a:spcAft>
                <a:spcPts val="0"/>
              </a:spcAft>
              <a:buClr>
                <a:schemeClr val="dk1"/>
              </a:buClr>
              <a:buSzPts val="2000"/>
              <a:buNone/>
              <a:defRPr sz="2000">
                <a:solidFill>
                  <a:schemeClr val="dk1"/>
                </a:solidFill>
              </a:defRPr>
            </a:lvl3pPr>
            <a:lvl4pPr lvl="3" algn="r">
              <a:spcBef>
                <a:spcPts val="0"/>
              </a:spcBef>
              <a:spcAft>
                <a:spcPts val="0"/>
              </a:spcAft>
              <a:buClr>
                <a:schemeClr val="dk1"/>
              </a:buClr>
              <a:buSzPts val="2000"/>
              <a:buNone/>
              <a:defRPr sz="2000">
                <a:solidFill>
                  <a:schemeClr val="dk1"/>
                </a:solidFill>
              </a:defRPr>
            </a:lvl4pPr>
            <a:lvl5pPr lvl="4" algn="r">
              <a:spcBef>
                <a:spcPts val="0"/>
              </a:spcBef>
              <a:spcAft>
                <a:spcPts val="0"/>
              </a:spcAft>
              <a:buClr>
                <a:schemeClr val="dk1"/>
              </a:buClr>
              <a:buSzPts val="2000"/>
              <a:buNone/>
              <a:defRPr sz="2000">
                <a:solidFill>
                  <a:schemeClr val="dk1"/>
                </a:solidFill>
              </a:defRPr>
            </a:lvl5pPr>
            <a:lvl6pPr lvl="5" algn="r">
              <a:spcBef>
                <a:spcPts val="0"/>
              </a:spcBef>
              <a:spcAft>
                <a:spcPts val="0"/>
              </a:spcAft>
              <a:buClr>
                <a:schemeClr val="dk1"/>
              </a:buClr>
              <a:buSzPts val="2000"/>
              <a:buNone/>
              <a:defRPr sz="2000">
                <a:solidFill>
                  <a:schemeClr val="dk1"/>
                </a:solidFill>
              </a:defRPr>
            </a:lvl6pPr>
            <a:lvl7pPr lvl="6" algn="r">
              <a:spcBef>
                <a:spcPts val="0"/>
              </a:spcBef>
              <a:spcAft>
                <a:spcPts val="0"/>
              </a:spcAft>
              <a:buClr>
                <a:schemeClr val="dk1"/>
              </a:buClr>
              <a:buSzPts val="2000"/>
              <a:buNone/>
              <a:defRPr sz="2000">
                <a:solidFill>
                  <a:schemeClr val="dk1"/>
                </a:solidFill>
              </a:defRPr>
            </a:lvl7pPr>
            <a:lvl8pPr lvl="7" algn="r">
              <a:spcBef>
                <a:spcPts val="0"/>
              </a:spcBef>
              <a:spcAft>
                <a:spcPts val="0"/>
              </a:spcAft>
              <a:buClr>
                <a:schemeClr val="dk1"/>
              </a:buClr>
              <a:buSzPts val="2000"/>
              <a:buNone/>
              <a:defRPr sz="2000">
                <a:solidFill>
                  <a:schemeClr val="dk1"/>
                </a:solidFill>
              </a:defRPr>
            </a:lvl8pPr>
            <a:lvl9pPr lvl="8" algn="r">
              <a:spcBef>
                <a:spcPts val="0"/>
              </a:spcBef>
              <a:spcAft>
                <a:spcPts val="0"/>
              </a:spcAft>
              <a:buClr>
                <a:schemeClr val="dk1"/>
              </a:buClr>
              <a:buSzPts val="2000"/>
              <a:buNone/>
              <a:defRPr sz="2000">
                <a:solidFill>
                  <a:schemeClr val="dk1"/>
                </a:solidFill>
              </a:defRPr>
            </a:lvl9pPr>
          </a:lstStyle>
          <a:p/>
        </p:txBody>
      </p:sp>
      <p:sp>
        <p:nvSpPr>
          <p:cNvPr id="78" name="Google Shape;78;p14"/>
          <p:cNvSpPr txBox="1"/>
          <p:nvPr>
            <p:ph hasCustomPrompt="1" idx="6" type="title"/>
          </p:nvPr>
        </p:nvSpPr>
        <p:spPr>
          <a:xfrm flipH="1">
            <a:off x="4242875" y="3400212"/>
            <a:ext cx="872100" cy="33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a:r>
              <a:t>xx%</a:t>
            </a:r>
          </a:p>
        </p:txBody>
      </p:sp>
      <p:sp>
        <p:nvSpPr>
          <p:cNvPr id="79" name="Google Shape;79;p14"/>
          <p:cNvSpPr txBox="1"/>
          <p:nvPr>
            <p:ph idx="7" type="subTitle"/>
          </p:nvPr>
        </p:nvSpPr>
        <p:spPr>
          <a:xfrm>
            <a:off x="5114975" y="3738593"/>
            <a:ext cx="3129000" cy="488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accent3"/>
                </a:solidFill>
              </a:defRPr>
            </a:lvl1pPr>
            <a:lvl2pPr lvl="1" algn="r">
              <a:spcBef>
                <a:spcPts val="0"/>
              </a:spcBef>
              <a:spcAft>
                <a:spcPts val="0"/>
              </a:spcAft>
              <a:buClr>
                <a:schemeClr val="dk1"/>
              </a:buClr>
              <a:buSzPts val="1200"/>
              <a:buNone/>
              <a:defRPr>
                <a:solidFill>
                  <a:schemeClr val="dk1"/>
                </a:solidFill>
              </a:defRPr>
            </a:lvl2pPr>
            <a:lvl3pPr lvl="2" algn="r">
              <a:spcBef>
                <a:spcPts val="0"/>
              </a:spcBef>
              <a:spcAft>
                <a:spcPts val="0"/>
              </a:spcAft>
              <a:buClr>
                <a:schemeClr val="dk1"/>
              </a:buClr>
              <a:buSzPts val="1200"/>
              <a:buNone/>
              <a:defRPr>
                <a:solidFill>
                  <a:schemeClr val="dk1"/>
                </a:solidFill>
              </a:defRPr>
            </a:lvl3pPr>
            <a:lvl4pPr lvl="3" algn="r">
              <a:spcBef>
                <a:spcPts val="0"/>
              </a:spcBef>
              <a:spcAft>
                <a:spcPts val="0"/>
              </a:spcAft>
              <a:buClr>
                <a:schemeClr val="dk1"/>
              </a:buClr>
              <a:buSzPts val="1200"/>
              <a:buNone/>
              <a:defRPr>
                <a:solidFill>
                  <a:schemeClr val="dk1"/>
                </a:solidFill>
              </a:defRPr>
            </a:lvl4pPr>
            <a:lvl5pPr lvl="4" algn="r">
              <a:spcBef>
                <a:spcPts val="0"/>
              </a:spcBef>
              <a:spcAft>
                <a:spcPts val="0"/>
              </a:spcAft>
              <a:buClr>
                <a:schemeClr val="dk1"/>
              </a:buClr>
              <a:buSzPts val="1200"/>
              <a:buNone/>
              <a:defRPr>
                <a:solidFill>
                  <a:schemeClr val="dk1"/>
                </a:solidFill>
              </a:defRPr>
            </a:lvl5pPr>
            <a:lvl6pPr lvl="5" algn="r">
              <a:spcBef>
                <a:spcPts val="0"/>
              </a:spcBef>
              <a:spcAft>
                <a:spcPts val="0"/>
              </a:spcAft>
              <a:buClr>
                <a:schemeClr val="dk1"/>
              </a:buClr>
              <a:buSzPts val="1200"/>
              <a:buNone/>
              <a:defRPr>
                <a:solidFill>
                  <a:schemeClr val="dk1"/>
                </a:solidFill>
              </a:defRPr>
            </a:lvl6pPr>
            <a:lvl7pPr lvl="6" algn="r">
              <a:spcBef>
                <a:spcPts val="0"/>
              </a:spcBef>
              <a:spcAft>
                <a:spcPts val="0"/>
              </a:spcAft>
              <a:buClr>
                <a:schemeClr val="dk1"/>
              </a:buClr>
              <a:buSzPts val="1200"/>
              <a:buNone/>
              <a:defRPr>
                <a:solidFill>
                  <a:schemeClr val="dk1"/>
                </a:solidFill>
              </a:defRPr>
            </a:lvl7pPr>
            <a:lvl8pPr lvl="7" algn="r">
              <a:spcBef>
                <a:spcPts val="0"/>
              </a:spcBef>
              <a:spcAft>
                <a:spcPts val="0"/>
              </a:spcAft>
              <a:buClr>
                <a:schemeClr val="dk1"/>
              </a:buClr>
              <a:buSzPts val="1200"/>
              <a:buNone/>
              <a:defRPr>
                <a:solidFill>
                  <a:schemeClr val="dk1"/>
                </a:solidFill>
              </a:defRPr>
            </a:lvl8pPr>
            <a:lvl9pPr lvl="8" algn="r">
              <a:spcBef>
                <a:spcPts val="0"/>
              </a:spcBef>
              <a:spcAft>
                <a:spcPts val="0"/>
              </a:spcAft>
              <a:buClr>
                <a:schemeClr val="dk1"/>
              </a:buClr>
              <a:buSzPts val="1200"/>
              <a:buNone/>
              <a:defRPr>
                <a:solidFill>
                  <a:schemeClr val="dk1"/>
                </a:solidFill>
              </a:defRPr>
            </a:lvl9pPr>
          </a:lstStyle>
          <a:p/>
        </p:txBody>
      </p:sp>
      <p:sp>
        <p:nvSpPr>
          <p:cNvPr id="80" name="Google Shape;80;p14"/>
          <p:cNvSpPr txBox="1"/>
          <p:nvPr>
            <p:ph idx="8" type="subTitle"/>
          </p:nvPr>
        </p:nvSpPr>
        <p:spPr>
          <a:xfrm>
            <a:off x="5114975" y="3400200"/>
            <a:ext cx="3129000" cy="338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000"/>
              <a:buNone/>
              <a:defRPr sz="1800"/>
            </a:lvl1pPr>
            <a:lvl2pPr lvl="1" algn="r">
              <a:spcBef>
                <a:spcPts val="0"/>
              </a:spcBef>
              <a:spcAft>
                <a:spcPts val="0"/>
              </a:spcAft>
              <a:buClr>
                <a:schemeClr val="dk1"/>
              </a:buClr>
              <a:buSzPts val="2000"/>
              <a:buNone/>
              <a:defRPr sz="2000">
                <a:solidFill>
                  <a:schemeClr val="dk1"/>
                </a:solidFill>
              </a:defRPr>
            </a:lvl2pPr>
            <a:lvl3pPr lvl="2" algn="r">
              <a:spcBef>
                <a:spcPts val="0"/>
              </a:spcBef>
              <a:spcAft>
                <a:spcPts val="0"/>
              </a:spcAft>
              <a:buClr>
                <a:schemeClr val="dk1"/>
              </a:buClr>
              <a:buSzPts val="2000"/>
              <a:buNone/>
              <a:defRPr sz="2000">
                <a:solidFill>
                  <a:schemeClr val="dk1"/>
                </a:solidFill>
              </a:defRPr>
            </a:lvl3pPr>
            <a:lvl4pPr lvl="3" algn="r">
              <a:spcBef>
                <a:spcPts val="0"/>
              </a:spcBef>
              <a:spcAft>
                <a:spcPts val="0"/>
              </a:spcAft>
              <a:buClr>
                <a:schemeClr val="dk1"/>
              </a:buClr>
              <a:buSzPts val="2000"/>
              <a:buNone/>
              <a:defRPr sz="2000">
                <a:solidFill>
                  <a:schemeClr val="dk1"/>
                </a:solidFill>
              </a:defRPr>
            </a:lvl4pPr>
            <a:lvl5pPr lvl="4" algn="r">
              <a:spcBef>
                <a:spcPts val="0"/>
              </a:spcBef>
              <a:spcAft>
                <a:spcPts val="0"/>
              </a:spcAft>
              <a:buClr>
                <a:schemeClr val="dk1"/>
              </a:buClr>
              <a:buSzPts val="2000"/>
              <a:buNone/>
              <a:defRPr sz="2000">
                <a:solidFill>
                  <a:schemeClr val="dk1"/>
                </a:solidFill>
              </a:defRPr>
            </a:lvl5pPr>
            <a:lvl6pPr lvl="5" algn="r">
              <a:spcBef>
                <a:spcPts val="0"/>
              </a:spcBef>
              <a:spcAft>
                <a:spcPts val="0"/>
              </a:spcAft>
              <a:buClr>
                <a:schemeClr val="dk1"/>
              </a:buClr>
              <a:buSzPts val="2000"/>
              <a:buNone/>
              <a:defRPr sz="2000">
                <a:solidFill>
                  <a:schemeClr val="dk1"/>
                </a:solidFill>
              </a:defRPr>
            </a:lvl6pPr>
            <a:lvl7pPr lvl="6" algn="r">
              <a:spcBef>
                <a:spcPts val="0"/>
              </a:spcBef>
              <a:spcAft>
                <a:spcPts val="0"/>
              </a:spcAft>
              <a:buClr>
                <a:schemeClr val="dk1"/>
              </a:buClr>
              <a:buSzPts val="2000"/>
              <a:buNone/>
              <a:defRPr sz="2000">
                <a:solidFill>
                  <a:schemeClr val="dk1"/>
                </a:solidFill>
              </a:defRPr>
            </a:lvl7pPr>
            <a:lvl8pPr lvl="7" algn="r">
              <a:spcBef>
                <a:spcPts val="0"/>
              </a:spcBef>
              <a:spcAft>
                <a:spcPts val="0"/>
              </a:spcAft>
              <a:buClr>
                <a:schemeClr val="dk1"/>
              </a:buClr>
              <a:buSzPts val="2000"/>
              <a:buNone/>
              <a:defRPr sz="2000">
                <a:solidFill>
                  <a:schemeClr val="dk1"/>
                </a:solidFill>
              </a:defRPr>
            </a:lvl8pPr>
            <a:lvl9pPr lvl="8" algn="r">
              <a:spcBef>
                <a:spcPts val="0"/>
              </a:spcBef>
              <a:spcAft>
                <a:spcPts val="0"/>
              </a:spcAft>
              <a:buClr>
                <a:schemeClr val="dk1"/>
              </a:buClr>
              <a:buSzPts val="2000"/>
              <a:buNone/>
              <a:defRPr sz="2000">
                <a:solidFill>
                  <a:schemeClr val="dk1"/>
                </a:solidFill>
              </a:defRPr>
            </a:lvl9pPr>
          </a:lstStyle>
          <a:p/>
        </p:txBody>
      </p:sp>
      <p:sp>
        <p:nvSpPr>
          <p:cNvPr id="81" name="Google Shape;81;p14"/>
          <p:cNvSpPr txBox="1"/>
          <p:nvPr/>
        </p:nvSpPr>
        <p:spPr>
          <a:xfrm>
            <a:off x="710125" y="7459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a:t>
            </a:r>
            <a:endParaRPr>
              <a:solidFill>
                <a:srgbClr val="707070"/>
              </a:solidFill>
              <a:latin typeface="Fira Code"/>
              <a:ea typeface="Fira Code"/>
              <a:cs typeface="Fira Code"/>
              <a:sym typeface="Fira Code"/>
            </a:endParaRPr>
          </a:p>
        </p:txBody>
      </p:sp>
      <p:sp>
        <p:nvSpPr>
          <p:cNvPr id="82" name="Google Shape;82;p14"/>
          <p:cNvSpPr txBox="1"/>
          <p:nvPr/>
        </p:nvSpPr>
        <p:spPr>
          <a:xfrm>
            <a:off x="710125" y="10096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2</a:t>
            </a:r>
            <a:endParaRPr>
              <a:solidFill>
                <a:srgbClr val="707070"/>
              </a:solidFill>
              <a:latin typeface="Fira Code"/>
              <a:ea typeface="Fira Code"/>
              <a:cs typeface="Fira Code"/>
              <a:sym typeface="Fira Code"/>
            </a:endParaRPr>
          </a:p>
        </p:txBody>
      </p:sp>
      <p:sp>
        <p:nvSpPr>
          <p:cNvPr id="83" name="Google Shape;83;p14"/>
          <p:cNvSpPr txBox="1"/>
          <p:nvPr/>
        </p:nvSpPr>
        <p:spPr>
          <a:xfrm>
            <a:off x="710125" y="12733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3</a:t>
            </a:r>
            <a:endParaRPr>
              <a:solidFill>
                <a:srgbClr val="707070"/>
              </a:solidFill>
              <a:latin typeface="Fira Code"/>
              <a:ea typeface="Fira Code"/>
              <a:cs typeface="Fira Code"/>
              <a:sym typeface="Fira Code"/>
            </a:endParaRPr>
          </a:p>
        </p:txBody>
      </p:sp>
      <p:sp>
        <p:nvSpPr>
          <p:cNvPr id="84" name="Google Shape;84;p14"/>
          <p:cNvSpPr txBox="1"/>
          <p:nvPr/>
        </p:nvSpPr>
        <p:spPr>
          <a:xfrm>
            <a:off x="710125" y="15370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4</a:t>
            </a:r>
            <a:endParaRPr>
              <a:solidFill>
                <a:srgbClr val="707070"/>
              </a:solidFill>
              <a:latin typeface="Fira Code"/>
              <a:ea typeface="Fira Code"/>
              <a:cs typeface="Fira Code"/>
              <a:sym typeface="Fira Code"/>
            </a:endParaRPr>
          </a:p>
        </p:txBody>
      </p:sp>
      <p:sp>
        <p:nvSpPr>
          <p:cNvPr id="85" name="Google Shape;85;p14"/>
          <p:cNvSpPr txBox="1"/>
          <p:nvPr/>
        </p:nvSpPr>
        <p:spPr>
          <a:xfrm>
            <a:off x="710125" y="18007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5</a:t>
            </a:r>
            <a:endParaRPr>
              <a:solidFill>
                <a:srgbClr val="707070"/>
              </a:solidFill>
              <a:latin typeface="Fira Code"/>
              <a:ea typeface="Fira Code"/>
              <a:cs typeface="Fira Code"/>
              <a:sym typeface="Fira Code"/>
            </a:endParaRPr>
          </a:p>
        </p:txBody>
      </p:sp>
      <p:sp>
        <p:nvSpPr>
          <p:cNvPr id="86" name="Google Shape;86;p14"/>
          <p:cNvSpPr txBox="1"/>
          <p:nvPr/>
        </p:nvSpPr>
        <p:spPr>
          <a:xfrm>
            <a:off x="710125" y="20644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6</a:t>
            </a:r>
            <a:endParaRPr>
              <a:solidFill>
                <a:srgbClr val="707070"/>
              </a:solidFill>
              <a:latin typeface="Fira Code"/>
              <a:ea typeface="Fira Code"/>
              <a:cs typeface="Fira Code"/>
              <a:sym typeface="Fira Code"/>
            </a:endParaRPr>
          </a:p>
        </p:txBody>
      </p:sp>
      <p:sp>
        <p:nvSpPr>
          <p:cNvPr id="87" name="Google Shape;87;p14"/>
          <p:cNvSpPr txBox="1"/>
          <p:nvPr/>
        </p:nvSpPr>
        <p:spPr>
          <a:xfrm>
            <a:off x="710125" y="23281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7</a:t>
            </a:r>
            <a:endParaRPr>
              <a:solidFill>
                <a:srgbClr val="707070"/>
              </a:solidFill>
              <a:latin typeface="Fira Code"/>
              <a:ea typeface="Fira Code"/>
              <a:cs typeface="Fira Code"/>
              <a:sym typeface="Fira Code"/>
            </a:endParaRPr>
          </a:p>
        </p:txBody>
      </p:sp>
      <p:sp>
        <p:nvSpPr>
          <p:cNvPr id="88" name="Google Shape;88;p14"/>
          <p:cNvSpPr txBox="1"/>
          <p:nvPr/>
        </p:nvSpPr>
        <p:spPr>
          <a:xfrm>
            <a:off x="710125" y="25918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8</a:t>
            </a:r>
            <a:endParaRPr>
              <a:solidFill>
                <a:srgbClr val="707070"/>
              </a:solidFill>
              <a:latin typeface="Fira Code"/>
              <a:ea typeface="Fira Code"/>
              <a:cs typeface="Fira Code"/>
              <a:sym typeface="Fira Code"/>
            </a:endParaRPr>
          </a:p>
        </p:txBody>
      </p:sp>
      <p:sp>
        <p:nvSpPr>
          <p:cNvPr id="89" name="Google Shape;89;p14"/>
          <p:cNvSpPr txBox="1"/>
          <p:nvPr/>
        </p:nvSpPr>
        <p:spPr>
          <a:xfrm>
            <a:off x="710125" y="28555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9</a:t>
            </a:r>
            <a:endParaRPr>
              <a:solidFill>
                <a:srgbClr val="707070"/>
              </a:solidFill>
              <a:latin typeface="Fira Code"/>
              <a:ea typeface="Fira Code"/>
              <a:cs typeface="Fira Code"/>
              <a:sym typeface="Fira Code"/>
            </a:endParaRPr>
          </a:p>
        </p:txBody>
      </p:sp>
      <p:sp>
        <p:nvSpPr>
          <p:cNvPr id="90" name="Google Shape;90;p14"/>
          <p:cNvSpPr txBox="1"/>
          <p:nvPr/>
        </p:nvSpPr>
        <p:spPr>
          <a:xfrm>
            <a:off x="710125" y="31192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10</a:t>
            </a:r>
            <a:endParaRPr>
              <a:solidFill>
                <a:srgbClr val="707070"/>
              </a:solidFill>
              <a:latin typeface="Fira Code"/>
              <a:ea typeface="Fira Code"/>
              <a:cs typeface="Fira Code"/>
              <a:sym typeface="Fira Code"/>
            </a:endParaRPr>
          </a:p>
        </p:txBody>
      </p:sp>
      <p:sp>
        <p:nvSpPr>
          <p:cNvPr id="91" name="Google Shape;91;p14"/>
          <p:cNvSpPr txBox="1"/>
          <p:nvPr/>
        </p:nvSpPr>
        <p:spPr>
          <a:xfrm>
            <a:off x="710125" y="33829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11</a:t>
            </a:r>
            <a:endParaRPr>
              <a:solidFill>
                <a:srgbClr val="707070"/>
              </a:solidFill>
              <a:latin typeface="Fira Code"/>
              <a:ea typeface="Fira Code"/>
              <a:cs typeface="Fira Code"/>
              <a:sym typeface="Fira Code"/>
            </a:endParaRPr>
          </a:p>
        </p:txBody>
      </p:sp>
      <p:sp>
        <p:nvSpPr>
          <p:cNvPr id="92" name="Google Shape;92;p14"/>
          <p:cNvSpPr txBox="1"/>
          <p:nvPr/>
        </p:nvSpPr>
        <p:spPr>
          <a:xfrm>
            <a:off x="710125" y="36466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12</a:t>
            </a:r>
            <a:endParaRPr>
              <a:solidFill>
                <a:srgbClr val="707070"/>
              </a:solidFill>
              <a:latin typeface="Fira Code"/>
              <a:ea typeface="Fira Code"/>
              <a:cs typeface="Fira Code"/>
              <a:sym typeface="Fira Code"/>
            </a:endParaRPr>
          </a:p>
        </p:txBody>
      </p:sp>
      <p:sp>
        <p:nvSpPr>
          <p:cNvPr id="93" name="Google Shape;93;p14"/>
          <p:cNvSpPr txBox="1"/>
          <p:nvPr/>
        </p:nvSpPr>
        <p:spPr>
          <a:xfrm>
            <a:off x="710125" y="39103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13</a:t>
            </a:r>
            <a:endParaRPr>
              <a:solidFill>
                <a:srgbClr val="707070"/>
              </a:solidFill>
              <a:latin typeface="Fira Code"/>
              <a:ea typeface="Fira Code"/>
              <a:cs typeface="Fira Code"/>
              <a:sym typeface="Fira Code"/>
            </a:endParaRPr>
          </a:p>
        </p:txBody>
      </p:sp>
      <p:sp>
        <p:nvSpPr>
          <p:cNvPr id="94" name="Google Shape;94;p14"/>
          <p:cNvSpPr txBox="1"/>
          <p:nvPr/>
        </p:nvSpPr>
        <p:spPr>
          <a:xfrm>
            <a:off x="710125" y="4174050"/>
            <a:ext cx="429000" cy="22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707070"/>
                </a:solidFill>
                <a:latin typeface="Fira Code"/>
                <a:ea typeface="Fira Code"/>
                <a:cs typeface="Fira Code"/>
                <a:sym typeface="Fira Code"/>
              </a:rPr>
              <a:t>14</a:t>
            </a:r>
            <a:endParaRPr>
              <a:solidFill>
                <a:srgbClr val="707070"/>
              </a:solidFill>
              <a:latin typeface="Fira Code"/>
              <a:ea typeface="Fira Code"/>
              <a:cs typeface="Fira Code"/>
              <a:sym typeface="Fira Code"/>
            </a:endParaRPr>
          </a:p>
        </p:txBody>
      </p:sp>
      <p:sp>
        <p:nvSpPr>
          <p:cNvPr id="95" name="Google Shape;95;p14"/>
          <p:cNvSpPr txBox="1"/>
          <p:nvPr>
            <p:ph idx="9" type="title"/>
          </p:nvPr>
        </p:nvSpPr>
        <p:spPr>
          <a:xfrm>
            <a:off x="1143250" y="582700"/>
            <a:ext cx="7290600" cy="541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4" name="Google Shape;14;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7" name="Google Shape;17;p4"/>
          <p:cNvSpPr txBox="1"/>
          <p:nvPr>
            <p:ph idx="1" type="body"/>
          </p:nvPr>
        </p:nvSpPr>
        <p:spPr>
          <a:xfrm>
            <a:off x="1115100" y="1152475"/>
            <a:ext cx="6913800" cy="3456000"/>
          </a:xfrm>
          <a:prstGeom prst="rect">
            <a:avLst/>
          </a:prstGeom>
          <a:solidFill>
            <a:schemeClr val="dk1">
              <a:alpha val="56699"/>
            </a:schemeClr>
          </a:solidFill>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indent="-317500" lvl="1" marL="9144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indent="-317500" lvl="2" marL="1371600">
              <a:spcBef>
                <a:spcPts val="0"/>
              </a:spcBef>
              <a:spcAft>
                <a:spcPts val="0"/>
              </a:spcAft>
              <a:buClr>
                <a:srgbClr val="191919"/>
              </a:buClr>
              <a:buSzPts val="1400"/>
              <a:buFont typeface="Roboto Condensed Light"/>
              <a:buChar char="■"/>
              <a:defRPr sz="1200"/>
            </a:lvl3pPr>
            <a:lvl4pPr indent="-317500" lvl="3" marL="1828800">
              <a:spcBef>
                <a:spcPts val="0"/>
              </a:spcBef>
              <a:spcAft>
                <a:spcPts val="0"/>
              </a:spcAft>
              <a:buClr>
                <a:srgbClr val="191919"/>
              </a:buClr>
              <a:buSzPts val="1400"/>
              <a:buFont typeface="Roboto Condensed Light"/>
              <a:buChar char="●"/>
              <a:defRPr sz="1200"/>
            </a:lvl4pPr>
            <a:lvl5pPr indent="-317500" lvl="4" marL="2286000">
              <a:spcBef>
                <a:spcPts val="0"/>
              </a:spcBef>
              <a:spcAft>
                <a:spcPts val="0"/>
              </a:spcAft>
              <a:buClr>
                <a:srgbClr val="191919"/>
              </a:buClr>
              <a:buSzPts val="1400"/>
              <a:buFont typeface="Roboto Condensed Light"/>
              <a:buChar char="○"/>
              <a:defRPr sz="1200"/>
            </a:lvl5pPr>
            <a:lvl6pPr indent="-317500" lvl="5" marL="2743200">
              <a:spcBef>
                <a:spcPts val="0"/>
              </a:spcBef>
              <a:spcAft>
                <a:spcPts val="0"/>
              </a:spcAft>
              <a:buClr>
                <a:srgbClr val="191919"/>
              </a:buClr>
              <a:buSzPts val="1400"/>
              <a:buFont typeface="Roboto Condensed Light"/>
              <a:buChar char="■"/>
              <a:defRPr sz="1200"/>
            </a:lvl6pPr>
            <a:lvl7pPr indent="-317500" lvl="6" marL="3200400">
              <a:spcBef>
                <a:spcPts val="0"/>
              </a:spcBef>
              <a:spcAft>
                <a:spcPts val="0"/>
              </a:spcAft>
              <a:buClr>
                <a:srgbClr val="191919"/>
              </a:buClr>
              <a:buSzPts val="1400"/>
              <a:buFont typeface="Roboto Condensed Light"/>
              <a:buChar char="●"/>
              <a:defRPr sz="1200"/>
            </a:lvl7pPr>
            <a:lvl8pPr indent="-317500" lvl="7" marL="3657600">
              <a:spcBef>
                <a:spcPts val="0"/>
              </a:spcBef>
              <a:spcAft>
                <a:spcPts val="0"/>
              </a:spcAft>
              <a:buClr>
                <a:srgbClr val="191919"/>
              </a:buClr>
              <a:buSzPts val="1400"/>
              <a:buFont typeface="Roboto Condensed Light"/>
              <a:buChar char="○"/>
              <a:defRPr sz="1200"/>
            </a:lvl8pPr>
            <a:lvl9pPr indent="-317500" lvl="8" marL="4114800">
              <a:spcBef>
                <a:spcPts val="0"/>
              </a:spcBef>
              <a:spcAft>
                <a:spcPts val="0"/>
              </a:spcAft>
              <a:buClr>
                <a:srgbClr val="191919"/>
              </a:buClr>
              <a:buSzPts val="1400"/>
              <a:buFont typeface="Roboto Condensed Light"/>
              <a:buChar char="■"/>
              <a:defRPr sz="1200"/>
            </a:lvl9pPr>
          </a:lstStyle>
          <a:p/>
        </p:txBody>
      </p:sp>
      <p:sp>
        <p:nvSpPr>
          <p:cNvPr id="18" name="Google Shape;18;p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 name="Google Shape;21;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2" name="Google Shape;22;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3" name="Google Shape;23;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4" name="Google Shape;24;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5" name="Google Shape;25;p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8" name="Google Shape;28;p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1" name="Google Shape;31;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p:txBody>
      </p:sp>
      <p:sp>
        <p:nvSpPr>
          <p:cNvPr id="32" name="Google Shape;32;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5" name="Google Shape;35;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8" name="Google Shape;38;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3" name="Google Shape;43;p1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6" name="Shape 96"/>
        <p:cNvGrpSpPr/>
        <p:nvPr/>
      </p:nvGrpSpPr>
      <p:grpSpPr>
        <a:xfrm>
          <a:off x="0" y="0"/>
          <a:ext cx="0" cy="0"/>
          <a:chOff x="0" y="0"/>
          <a:chExt cx="0" cy="0"/>
        </a:xfrm>
      </p:grpSpPr>
      <p:sp>
        <p:nvSpPr>
          <p:cNvPr id="97" name="Google Shape;97;p1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8" name="Google Shape;98;p1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50.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www.unicef.org/guatemala/comunicados-prensa/la-contaminaci%C3%B3n-del-aire-represent%C3%B3-81-millones-de-muertes-nivel-mundial-en#:~:text=Comunicado%20de%20prensa-,LA%20CONTAMINACI%C3%93N%20DEL%20AIRE%20REPRESENT%C3%93%208%2C1%20MILLONES%20DE%20MUERTES,NI%C3%91OS%20MENORES%20DE%20CINCO%20A%C3%91OS" TargetMode="External"/><Relationship Id="rId4" Type="http://schemas.openxmlformats.org/officeDocument/2006/relationships/hyperlink" Target="https://www.fundacionaquae.org/wiki/causas-y-tipos-de-la-contaminacion-del-aire/" TargetMode="External"/><Relationship Id="rId5" Type="http://schemas.openxmlformats.org/officeDocument/2006/relationships/hyperlink" Target="https://www.kaggle.com/datasets/mujtabamatin/air-quality-and-pollution-assessment" TargetMode="External"/><Relationship Id="rId6" Type="http://schemas.openxmlformats.org/officeDocument/2006/relationships/hyperlink" Target="https://www.kaggle.com/datasets/khushikyad001/air-quality-dat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title="b6f6f349-768f-4b8b-8974-d4d9c3352ab3.jpg"/>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05" name="Google Shape;105;p17"/>
          <p:cNvPicPr preferRelativeResize="0"/>
          <p:nvPr/>
        </p:nvPicPr>
        <p:blipFill rotWithShape="1">
          <a:blip r:embed="rId4">
            <a:alphaModFix/>
          </a:blip>
          <a:srcRect b="0" l="25302" r="25297" t="0"/>
          <a:stretch/>
        </p:blipFill>
        <p:spPr>
          <a:xfrm>
            <a:off x="2631999" y="53600"/>
            <a:ext cx="4517136" cy="5143500"/>
          </a:xfrm>
          <a:prstGeom prst="rect">
            <a:avLst/>
          </a:prstGeom>
          <a:noFill/>
          <a:ln>
            <a:noFill/>
          </a:ln>
        </p:spPr>
      </p:pic>
      <p:sp>
        <p:nvSpPr>
          <p:cNvPr id="106" name="Google Shape;106;p17"/>
          <p:cNvSpPr txBox="1"/>
          <p:nvPr>
            <p:ph type="ctrTitle"/>
          </p:nvPr>
        </p:nvSpPr>
        <p:spPr>
          <a:xfrm>
            <a:off x="0" y="251400"/>
            <a:ext cx="3522900" cy="365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3400"/>
              <a:t>LA INTELIGENCIA ARTIFICIAL COMO HERRAMIENTA EN </a:t>
            </a:r>
            <a:r>
              <a:rPr i="1" lang="en" sz="3400"/>
              <a:t> BENEFICIO DE LA CALIDAD DEL AIRE</a:t>
            </a:r>
            <a:endParaRPr i="1" sz="3400"/>
          </a:p>
        </p:txBody>
      </p:sp>
      <p:sp>
        <p:nvSpPr>
          <p:cNvPr id="107" name="Google Shape;107;p17"/>
          <p:cNvSpPr txBox="1"/>
          <p:nvPr>
            <p:ph type="ctrTitle"/>
          </p:nvPr>
        </p:nvSpPr>
        <p:spPr>
          <a:xfrm>
            <a:off x="6258775" y="464425"/>
            <a:ext cx="3147000" cy="127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I</a:t>
            </a:r>
            <a:r>
              <a:rPr lang="en" sz="1500"/>
              <a:t>NTEGRANTES:</a:t>
            </a:r>
            <a:endParaRPr sz="1500"/>
          </a:p>
          <a:p>
            <a:pPr indent="-323850" lvl="0" marL="457200" rtl="0" algn="l">
              <a:spcBef>
                <a:spcPts val="0"/>
              </a:spcBef>
              <a:spcAft>
                <a:spcPts val="0"/>
              </a:spcAft>
              <a:buSzPts val="1500"/>
              <a:buChar char="●"/>
            </a:pPr>
            <a:r>
              <a:rPr lang="en" sz="1500"/>
              <a:t>Miguel Venegas Rocha</a:t>
            </a:r>
            <a:endParaRPr sz="1500"/>
          </a:p>
          <a:p>
            <a:pPr indent="-323850" lvl="0" marL="457200" rtl="0" algn="l">
              <a:spcBef>
                <a:spcPts val="0"/>
              </a:spcBef>
              <a:spcAft>
                <a:spcPts val="0"/>
              </a:spcAft>
              <a:buSzPts val="1500"/>
              <a:buChar char="●"/>
            </a:pPr>
            <a:r>
              <a:rPr lang="en" sz="1500"/>
              <a:t>Dante Sánchez Rosales</a:t>
            </a:r>
            <a:endParaRPr sz="1500"/>
          </a:p>
          <a:p>
            <a:pPr indent="-323850" lvl="0" marL="457200" rtl="0" algn="l">
              <a:spcBef>
                <a:spcPts val="0"/>
              </a:spcBef>
              <a:spcAft>
                <a:spcPts val="0"/>
              </a:spcAft>
              <a:buSzPts val="1500"/>
              <a:buChar char="●"/>
            </a:pPr>
            <a:r>
              <a:rPr lang="en" sz="1500"/>
              <a:t>Fernando Felipe Escutia</a:t>
            </a:r>
            <a:endParaRPr sz="1500"/>
          </a:p>
        </p:txBody>
      </p:sp>
      <p:sp>
        <p:nvSpPr>
          <p:cNvPr id="108" name="Google Shape;108;p17"/>
          <p:cNvSpPr txBox="1"/>
          <p:nvPr>
            <p:ph idx="1" type="subTitle"/>
          </p:nvPr>
        </p:nvSpPr>
        <p:spPr>
          <a:xfrm>
            <a:off x="6199575" y="0"/>
            <a:ext cx="30114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PROYECTO DE SAMSUNG INNOVATION CAMPUS</a:t>
            </a:r>
            <a:endParaRPr sz="1200"/>
          </a:p>
        </p:txBody>
      </p:sp>
      <p:sp>
        <p:nvSpPr>
          <p:cNvPr id="109" name="Google Shape;109;p17"/>
          <p:cNvSpPr txBox="1"/>
          <p:nvPr>
            <p:ph idx="1" type="subTitle"/>
          </p:nvPr>
        </p:nvSpPr>
        <p:spPr>
          <a:xfrm>
            <a:off x="8126175" y="173800"/>
            <a:ext cx="108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04/04/2025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ctrTitle"/>
          </p:nvPr>
        </p:nvSpPr>
        <p:spPr>
          <a:xfrm>
            <a:off x="713225" y="168950"/>
            <a:ext cx="57888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METODOLOGÍA</a:t>
            </a:r>
            <a:endParaRPr i="1" sz="3300"/>
          </a:p>
        </p:txBody>
      </p:sp>
      <p:sp>
        <p:nvSpPr>
          <p:cNvPr id="244" name="Google Shape;244;p26"/>
          <p:cNvSpPr txBox="1"/>
          <p:nvPr>
            <p:ph idx="2" type="subTitle"/>
          </p:nvPr>
        </p:nvSpPr>
        <p:spPr>
          <a:xfrm>
            <a:off x="1138525" y="761125"/>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CLASIFICACIÓN</a:t>
            </a:r>
            <a:endParaRPr sz="2300">
              <a:highlight>
                <a:srgbClr val="980000"/>
              </a:highlight>
            </a:endParaRPr>
          </a:p>
        </p:txBody>
      </p:sp>
      <p:sp>
        <p:nvSpPr>
          <p:cNvPr id="245" name="Google Shape;245;p26"/>
          <p:cNvSpPr txBox="1"/>
          <p:nvPr/>
        </p:nvSpPr>
        <p:spPr>
          <a:xfrm>
            <a:off x="1243025" y="1140650"/>
            <a:ext cx="23496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pic>
        <p:nvPicPr>
          <p:cNvPr id="246" name="Google Shape;246;p26"/>
          <p:cNvPicPr preferRelativeResize="0"/>
          <p:nvPr/>
        </p:nvPicPr>
        <p:blipFill>
          <a:blip r:embed="rId3">
            <a:alphaModFix/>
          </a:blip>
          <a:stretch>
            <a:fillRect/>
          </a:stretch>
        </p:blipFill>
        <p:spPr>
          <a:xfrm>
            <a:off x="1730775" y="2959501"/>
            <a:ext cx="6371250" cy="1491525"/>
          </a:xfrm>
          <a:prstGeom prst="rect">
            <a:avLst/>
          </a:prstGeom>
          <a:noFill/>
          <a:ln>
            <a:noFill/>
          </a:ln>
        </p:spPr>
      </p:pic>
      <p:pic>
        <p:nvPicPr>
          <p:cNvPr id="247" name="Google Shape;247;p26"/>
          <p:cNvPicPr preferRelativeResize="0"/>
          <p:nvPr/>
        </p:nvPicPr>
        <p:blipFill>
          <a:blip r:embed="rId4">
            <a:alphaModFix/>
          </a:blip>
          <a:stretch>
            <a:fillRect/>
          </a:stretch>
        </p:blipFill>
        <p:spPr>
          <a:xfrm>
            <a:off x="1318950" y="1971726"/>
            <a:ext cx="7371873" cy="69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7"/>
          <p:cNvPicPr preferRelativeResize="0"/>
          <p:nvPr/>
        </p:nvPicPr>
        <p:blipFill>
          <a:blip r:embed="rId3">
            <a:alphaModFix/>
          </a:blip>
          <a:stretch>
            <a:fillRect/>
          </a:stretch>
        </p:blipFill>
        <p:spPr>
          <a:xfrm>
            <a:off x="1272950" y="833775"/>
            <a:ext cx="6393574" cy="1680525"/>
          </a:xfrm>
          <a:prstGeom prst="rect">
            <a:avLst/>
          </a:prstGeom>
          <a:noFill/>
          <a:ln>
            <a:noFill/>
          </a:ln>
        </p:spPr>
      </p:pic>
      <p:pic>
        <p:nvPicPr>
          <p:cNvPr id="253" name="Google Shape;253;p27"/>
          <p:cNvPicPr preferRelativeResize="0"/>
          <p:nvPr/>
        </p:nvPicPr>
        <p:blipFill>
          <a:blip r:embed="rId4">
            <a:alphaModFix/>
          </a:blip>
          <a:stretch>
            <a:fillRect/>
          </a:stretch>
        </p:blipFill>
        <p:spPr>
          <a:xfrm>
            <a:off x="1626525" y="3852150"/>
            <a:ext cx="5686425" cy="352425"/>
          </a:xfrm>
          <a:prstGeom prst="rect">
            <a:avLst/>
          </a:prstGeom>
          <a:noFill/>
          <a:ln>
            <a:noFill/>
          </a:ln>
        </p:spPr>
      </p:pic>
      <p:sp>
        <p:nvSpPr>
          <p:cNvPr id="254" name="Google Shape;254;p27"/>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8"/>
          <p:cNvPicPr preferRelativeResize="0"/>
          <p:nvPr/>
        </p:nvPicPr>
        <p:blipFill>
          <a:blip r:embed="rId3">
            <a:alphaModFix/>
          </a:blip>
          <a:stretch>
            <a:fillRect/>
          </a:stretch>
        </p:blipFill>
        <p:spPr>
          <a:xfrm>
            <a:off x="2381450" y="1054150"/>
            <a:ext cx="5272075" cy="3054275"/>
          </a:xfrm>
          <a:prstGeom prst="rect">
            <a:avLst/>
          </a:prstGeom>
          <a:noFill/>
          <a:ln>
            <a:noFill/>
          </a:ln>
        </p:spPr>
      </p:pic>
      <p:sp>
        <p:nvSpPr>
          <p:cNvPr id="260" name="Google Shape;260;p28"/>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blip>
          <a:stretch>
            <a:fillRect/>
          </a:stretch>
        </p:blipFill>
        <p:spPr>
          <a:xfrm>
            <a:off x="2124975" y="1061575"/>
            <a:ext cx="5105400" cy="3400425"/>
          </a:xfrm>
          <a:prstGeom prst="rect">
            <a:avLst/>
          </a:prstGeom>
          <a:noFill/>
          <a:ln>
            <a:noFill/>
          </a:ln>
        </p:spPr>
      </p:pic>
      <p:sp>
        <p:nvSpPr>
          <p:cNvPr id="266" name="Google Shape;266;p29"/>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0"/>
          <p:cNvPicPr preferRelativeResize="0"/>
          <p:nvPr/>
        </p:nvPicPr>
        <p:blipFill>
          <a:blip r:embed="rId3">
            <a:alphaModFix/>
          </a:blip>
          <a:stretch>
            <a:fillRect/>
          </a:stretch>
        </p:blipFill>
        <p:spPr>
          <a:xfrm>
            <a:off x="2634025" y="1667825"/>
            <a:ext cx="4240250" cy="1807850"/>
          </a:xfrm>
          <a:prstGeom prst="rect">
            <a:avLst/>
          </a:prstGeom>
          <a:noFill/>
          <a:ln>
            <a:noFill/>
          </a:ln>
        </p:spPr>
      </p:pic>
      <p:sp>
        <p:nvSpPr>
          <p:cNvPr id="272" name="Google Shape;272;p30"/>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p:cNvPicPr preferRelativeResize="0"/>
          <p:nvPr/>
        </p:nvPicPr>
        <p:blipFill>
          <a:blip r:embed="rId3">
            <a:alphaModFix/>
          </a:blip>
          <a:stretch>
            <a:fillRect/>
          </a:stretch>
        </p:blipFill>
        <p:spPr>
          <a:xfrm>
            <a:off x="1668950" y="732800"/>
            <a:ext cx="6556970" cy="4152250"/>
          </a:xfrm>
          <a:prstGeom prst="rect">
            <a:avLst/>
          </a:prstGeom>
          <a:noFill/>
          <a:ln>
            <a:noFill/>
          </a:ln>
        </p:spPr>
      </p:pic>
      <p:sp>
        <p:nvSpPr>
          <p:cNvPr id="278" name="Google Shape;278;p31"/>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2"/>
          <p:cNvPicPr preferRelativeResize="0"/>
          <p:nvPr/>
        </p:nvPicPr>
        <p:blipFill rotWithShape="1">
          <a:blip r:embed="rId3">
            <a:alphaModFix/>
          </a:blip>
          <a:srcRect b="0" l="0" r="31651" t="0"/>
          <a:stretch/>
        </p:blipFill>
        <p:spPr>
          <a:xfrm>
            <a:off x="982850" y="0"/>
            <a:ext cx="3903122" cy="3230075"/>
          </a:xfrm>
          <a:prstGeom prst="rect">
            <a:avLst/>
          </a:prstGeom>
          <a:noFill/>
          <a:ln>
            <a:noFill/>
          </a:ln>
        </p:spPr>
      </p:pic>
      <p:pic>
        <p:nvPicPr>
          <p:cNvPr id="284" name="Google Shape;284;p32"/>
          <p:cNvPicPr preferRelativeResize="0"/>
          <p:nvPr/>
        </p:nvPicPr>
        <p:blipFill>
          <a:blip r:embed="rId4">
            <a:alphaModFix/>
          </a:blip>
          <a:stretch>
            <a:fillRect/>
          </a:stretch>
        </p:blipFill>
        <p:spPr>
          <a:xfrm>
            <a:off x="4982150" y="1792899"/>
            <a:ext cx="4161849" cy="3230075"/>
          </a:xfrm>
          <a:prstGeom prst="rect">
            <a:avLst/>
          </a:prstGeom>
          <a:noFill/>
          <a:ln>
            <a:noFill/>
          </a:ln>
        </p:spPr>
      </p:pic>
      <p:sp>
        <p:nvSpPr>
          <p:cNvPr id="285" name="Google Shape;285;p32"/>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a:blip r:embed="rId3">
            <a:alphaModFix/>
          </a:blip>
          <a:stretch>
            <a:fillRect/>
          </a:stretch>
        </p:blipFill>
        <p:spPr>
          <a:xfrm>
            <a:off x="1016000" y="539500"/>
            <a:ext cx="4419600" cy="2147332"/>
          </a:xfrm>
          <a:prstGeom prst="rect">
            <a:avLst/>
          </a:prstGeom>
          <a:noFill/>
          <a:ln>
            <a:noFill/>
          </a:ln>
        </p:spPr>
      </p:pic>
      <p:pic>
        <p:nvPicPr>
          <p:cNvPr id="291" name="Google Shape;291;p33"/>
          <p:cNvPicPr preferRelativeResize="0"/>
          <p:nvPr/>
        </p:nvPicPr>
        <p:blipFill>
          <a:blip r:embed="rId4">
            <a:alphaModFix/>
          </a:blip>
          <a:stretch>
            <a:fillRect/>
          </a:stretch>
        </p:blipFill>
        <p:spPr>
          <a:xfrm>
            <a:off x="5738375" y="325200"/>
            <a:ext cx="2995175" cy="4728400"/>
          </a:xfrm>
          <a:prstGeom prst="rect">
            <a:avLst/>
          </a:prstGeom>
          <a:noFill/>
          <a:ln>
            <a:noFill/>
          </a:ln>
        </p:spPr>
      </p:pic>
      <p:sp>
        <p:nvSpPr>
          <p:cNvPr id="292" name="Google Shape;292;p33"/>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4"/>
          <p:cNvPicPr preferRelativeResize="0"/>
          <p:nvPr/>
        </p:nvPicPr>
        <p:blipFill>
          <a:blip r:embed="rId3">
            <a:alphaModFix/>
          </a:blip>
          <a:stretch>
            <a:fillRect/>
          </a:stretch>
        </p:blipFill>
        <p:spPr>
          <a:xfrm>
            <a:off x="4032001" y="423625"/>
            <a:ext cx="2170325" cy="4296249"/>
          </a:xfrm>
          <a:prstGeom prst="rect">
            <a:avLst/>
          </a:prstGeom>
          <a:noFill/>
          <a:ln>
            <a:noFill/>
          </a:ln>
        </p:spPr>
      </p:pic>
      <p:sp>
        <p:nvSpPr>
          <p:cNvPr id="298" name="Google Shape;298;p34"/>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ctrTitle"/>
          </p:nvPr>
        </p:nvSpPr>
        <p:spPr>
          <a:xfrm>
            <a:off x="713225" y="168950"/>
            <a:ext cx="57888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METODOLOGÍA</a:t>
            </a:r>
            <a:endParaRPr i="1" sz="3300"/>
          </a:p>
        </p:txBody>
      </p:sp>
      <p:sp>
        <p:nvSpPr>
          <p:cNvPr id="304" name="Google Shape;304;p35"/>
          <p:cNvSpPr txBox="1"/>
          <p:nvPr>
            <p:ph idx="2" type="subTitle"/>
          </p:nvPr>
        </p:nvSpPr>
        <p:spPr>
          <a:xfrm>
            <a:off x="1138525" y="761125"/>
            <a:ext cx="35406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AGRUPAMIENTO</a:t>
            </a:r>
            <a:endParaRPr sz="2300">
              <a:highlight>
                <a:srgbClr val="980000"/>
              </a:highlight>
            </a:endParaRPr>
          </a:p>
        </p:txBody>
      </p:sp>
      <p:sp>
        <p:nvSpPr>
          <p:cNvPr id="305" name="Google Shape;305;p35"/>
          <p:cNvSpPr txBox="1"/>
          <p:nvPr/>
        </p:nvSpPr>
        <p:spPr>
          <a:xfrm>
            <a:off x="1243025" y="1140650"/>
            <a:ext cx="23496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pic>
        <p:nvPicPr>
          <p:cNvPr id="306" name="Google Shape;306;p35"/>
          <p:cNvPicPr preferRelativeResize="0"/>
          <p:nvPr/>
        </p:nvPicPr>
        <p:blipFill>
          <a:blip r:embed="rId3">
            <a:alphaModFix/>
          </a:blip>
          <a:stretch>
            <a:fillRect/>
          </a:stretch>
        </p:blipFill>
        <p:spPr>
          <a:xfrm>
            <a:off x="4831525" y="838850"/>
            <a:ext cx="4152250" cy="415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80000" y="418825"/>
            <a:ext cx="429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t>MOTIVACIÓN DEL PROYECTO</a:t>
            </a:r>
            <a:endParaRPr i="1" sz="2600"/>
          </a:p>
        </p:txBody>
      </p:sp>
      <p:sp>
        <p:nvSpPr>
          <p:cNvPr id="115" name="Google Shape;115;p18"/>
          <p:cNvSpPr/>
          <p:nvPr/>
        </p:nvSpPr>
        <p:spPr>
          <a:xfrm>
            <a:off x="6455500" y="0"/>
            <a:ext cx="2688600" cy="5143500"/>
          </a:xfrm>
          <a:prstGeom prst="rect">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16" name="Google Shape;116;p18"/>
          <p:cNvSpPr/>
          <p:nvPr/>
        </p:nvSpPr>
        <p:spPr>
          <a:xfrm>
            <a:off x="4723800" y="1060500"/>
            <a:ext cx="3187800" cy="3022500"/>
          </a:xfrm>
          <a:prstGeom prst="ellipse">
            <a:avLst/>
          </a:prstGeom>
          <a:solidFill>
            <a:srgbClr val="0E2A47"/>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Fira Sans Condensed Light"/>
              <a:ea typeface="Fira Sans Condensed Light"/>
              <a:cs typeface="Fira Sans Condensed Light"/>
              <a:sym typeface="Fira Sans Condensed Light"/>
            </a:endParaRPr>
          </a:p>
        </p:txBody>
      </p:sp>
      <p:sp>
        <p:nvSpPr>
          <p:cNvPr id="117" name="Google Shape;117;p18"/>
          <p:cNvSpPr/>
          <p:nvPr/>
        </p:nvSpPr>
        <p:spPr>
          <a:xfrm>
            <a:off x="4813350" y="1138200"/>
            <a:ext cx="2819400" cy="2714700"/>
          </a:xfrm>
          <a:prstGeom prst="ellipse">
            <a:avLst/>
          </a:prstGeom>
          <a:solidFill>
            <a:srgbClr val="073763"/>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18" name="Google Shape;118;p18"/>
          <p:cNvSpPr txBox="1"/>
          <p:nvPr>
            <p:ph idx="4294967295" type="ctrTitle"/>
          </p:nvPr>
        </p:nvSpPr>
        <p:spPr>
          <a:xfrm>
            <a:off x="5002650" y="2265000"/>
            <a:ext cx="2630100" cy="4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800"/>
              <a:t>INTRODUCCIÓN</a:t>
            </a:r>
            <a:endParaRPr i="1" sz="2800"/>
          </a:p>
        </p:txBody>
      </p:sp>
      <p:sp>
        <p:nvSpPr>
          <p:cNvPr id="119" name="Google Shape;119;p18"/>
          <p:cNvSpPr txBox="1"/>
          <p:nvPr>
            <p:ph idx="4294967295" type="subTitle"/>
          </p:nvPr>
        </p:nvSpPr>
        <p:spPr>
          <a:xfrm>
            <a:off x="180000" y="1438624"/>
            <a:ext cx="4291500" cy="295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En el presente proyecto, a partir de los conocimientos adquiridos de inteligencia artificial se busca ayudar al sector medioambiental y de salud de las personas a partir de conocer la calidad del aire la cual presenta varios factores a considerar.</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rPr lang="en" sz="1600"/>
              <a:t>La contaminación del aire es una gran amenaza para la salud humana y para el ambiente la cual ha visto un crecimiento </a:t>
            </a:r>
            <a:r>
              <a:rPr lang="en" sz="1600"/>
              <a:t>espontáneo</a:t>
            </a:r>
            <a:r>
              <a:rPr lang="en" sz="1600"/>
              <a:t> por la llegada del nuevo milenio.</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6"/>
          <p:cNvPicPr preferRelativeResize="0"/>
          <p:nvPr/>
        </p:nvPicPr>
        <p:blipFill>
          <a:blip r:embed="rId3">
            <a:alphaModFix/>
          </a:blip>
          <a:stretch>
            <a:fillRect/>
          </a:stretch>
        </p:blipFill>
        <p:spPr>
          <a:xfrm>
            <a:off x="2309038" y="109975"/>
            <a:ext cx="4525933" cy="4838700"/>
          </a:xfrm>
          <a:prstGeom prst="rect">
            <a:avLst/>
          </a:prstGeom>
          <a:noFill/>
          <a:ln>
            <a:noFill/>
          </a:ln>
        </p:spPr>
      </p:pic>
      <p:sp>
        <p:nvSpPr>
          <p:cNvPr id="312" name="Google Shape;312;p36"/>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a:blip r:embed="rId3">
            <a:alphaModFix/>
          </a:blip>
          <a:stretch>
            <a:fillRect/>
          </a:stretch>
        </p:blipFill>
        <p:spPr>
          <a:xfrm>
            <a:off x="1372775" y="1019713"/>
            <a:ext cx="6398450" cy="3104075"/>
          </a:xfrm>
          <a:prstGeom prst="rect">
            <a:avLst/>
          </a:prstGeom>
          <a:noFill/>
          <a:ln>
            <a:noFill/>
          </a:ln>
        </p:spPr>
      </p:pic>
      <p:sp>
        <p:nvSpPr>
          <p:cNvPr id="318" name="Google Shape;318;p37"/>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8"/>
          <p:cNvPicPr preferRelativeResize="0"/>
          <p:nvPr/>
        </p:nvPicPr>
        <p:blipFill>
          <a:blip r:embed="rId3">
            <a:alphaModFix/>
          </a:blip>
          <a:stretch>
            <a:fillRect/>
          </a:stretch>
        </p:blipFill>
        <p:spPr>
          <a:xfrm>
            <a:off x="1100075" y="539500"/>
            <a:ext cx="3832075" cy="3001600"/>
          </a:xfrm>
          <a:prstGeom prst="rect">
            <a:avLst/>
          </a:prstGeom>
          <a:noFill/>
          <a:ln>
            <a:noFill/>
          </a:ln>
        </p:spPr>
      </p:pic>
      <p:pic>
        <p:nvPicPr>
          <p:cNvPr id="324" name="Google Shape;324;p38"/>
          <p:cNvPicPr preferRelativeResize="0"/>
          <p:nvPr/>
        </p:nvPicPr>
        <p:blipFill>
          <a:blip r:embed="rId4">
            <a:alphaModFix/>
          </a:blip>
          <a:stretch>
            <a:fillRect/>
          </a:stretch>
        </p:blipFill>
        <p:spPr>
          <a:xfrm>
            <a:off x="5058559" y="1786350"/>
            <a:ext cx="4017366" cy="2956175"/>
          </a:xfrm>
          <a:prstGeom prst="rect">
            <a:avLst/>
          </a:prstGeom>
          <a:noFill/>
          <a:ln>
            <a:noFill/>
          </a:ln>
        </p:spPr>
      </p:pic>
      <p:sp>
        <p:nvSpPr>
          <p:cNvPr id="325" name="Google Shape;325;p38"/>
          <p:cNvSpPr txBox="1"/>
          <p:nvPr/>
        </p:nvSpPr>
        <p:spPr>
          <a:xfrm rot="5400000">
            <a:off x="-750475" y="2091675"/>
            <a:ext cx="2349600" cy="577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idx="4294967295" type="subTitle"/>
          </p:nvPr>
        </p:nvSpPr>
        <p:spPr>
          <a:xfrm>
            <a:off x="761300" y="47345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700">
                <a:highlight>
                  <a:srgbClr val="980000"/>
                </a:highlight>
              </a:rPr>
              <a:t>RESULTADOS</a:t>
            </a:r>
            <a:endParaRPr sz="2700">
              <a:highlight>
                <a:srgbClr val="980000"/>
              </a:highlight>
            </a:endParaRPr>
          </a:p>
        </p:txBody>
      </p:sp>
      <p:sp>
        <p:nvSpPr>
          <p:cNvPr id="331" name="Google Shape;331;p39"/>
          <p:cNvSpPr/>
          <p:nvPr/>
        </p:nvSpPr>
        <p:spPr>
          <a:xfrm>
            <a:off x="6327775"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32" name="Google Shape;332;p39"/>
          <p:cNvSpPr/>
          <p:nvPr/>
        </p:nvSpPr>
        <p:spPr>
          <a:xfrm>
            <a:off x="5713875" y="7445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33" name="Google Shape;333;p39"/>
          <p:cNvSpPr/>
          <p:nvPr/>
        </p:nvSpPr>
        <p:spPr>
          <a:xfrm>
            <a:off x="5181250"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334" name="Google Shape;334;p39" title="c2ec4fff-e78a-4c7a-bdbe-61ca87a4835f.jpg"/>
          <p:cNvPicPr preferRelativeResize="0"/>
          <p:nvPr/>
        </p:nvPicPr>
        <p:blipFill>
          <a:blip r:embed="rId3">
            <a:alphaModFix/>
          </a:blip>
          <a:stretch>
            <a:fillRect/>
          </a:stretch>
        </p:blipFill>
        <p:spPr>
          <a:xfrm>
            <a:off x="1036425" y="1127675"/>
            <a:ext cx="4334774" cy="3904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
        <p:nvSpPr>
          <p:cNvPr id="340" name="Google Shape;340;p40"/>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REGRESIÓN</a:t>
            </a:r>
            <a:endParaRPr sz="2300">
              <a:highlight>
                <a:srgbClr val="980000"/>
              </a:highlight>
            </a:endParaRPr>
          </a:p>
        </p:txBody>
      </p:sp>
      <p:sp>
        <p:nvSpPr>
          <p:cNvPr id="341" name="Google Shape;341;p40"/>
          <p:cNvSpPr txBox="1"/>
          <p:nvPr/>
        </p:nvSpPr>
        <p:spPr>
          <a:xfrm>
            <a:off x="918700" y="5395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CC642"/>
                </a:solidFill>
                <a:latin typeface="Fira Code"/>
                <a:ea typeface="Fira Code"/>
                <a:cs typeface="Fira Code"/>
                <a:sym typeface="Fira Code"/>
              </a:rPr>
              <a:t>RESULTADOS</a:t>
            </a:r>
            <a:endParaRPr sz="600"/>
          </a:p>
        </p:txBody>
      </p:sp>
      <p:pic>
        <p:nvPicPr>
          <p:cNvPr id="342" name="Google Shape;342;p40"/>
          <p:cNvPicPr preferRelativeResize="0"/>
          <p:nvPr/>
        </p:nvPicPr>
        <p:blipFill>
          <a:blip r:embed="rId3">
            <a:alphaModFix/>
          </a:blip>
          <a:stretch>
            <a:fillRect/>
          </a:stretch>
        </p:blipFill>
        <p:spPr>
          <a:xfrm>
            <a:off x="1270550" y="991525"/>
            <a:ext cx="4710967" cy="1687820"/>
          </a:xfrm>
          <a:prstGeom prst="rect">
            <a:avLst/>
          </a:prstGeom>
          <a:noFill/>
          <a:ln>
            <a:noFill/>
          </a:ln>
        </p:spPr>
      </p:pic>
      <p:pic>
        <p:nvPicPr>
          <p:cNvPr id="343" name="Google Shape;343;p40"/>
          <p:cNvPicPr preferRelativeResize="0"/>
          <p:nvPr/>
        </p:nvPicPr>
        <p:blipFill>
          <a:blip r:embed="rId4">
            <a:alphaModFix/>
          </a:blip>
          <a:stretch>
            <a:fillRect/>
          </a:stretch>
        </p:blipFill>
        <p:spPr>
          <a:xfrm>
            <a:off x="1270550" y="2934430"/>
            <a:ext cx="7066450" cy="19503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CLASIFICACIÓN</a:t>
            </a:r>
            <a:endParaRPr sz="2300">
              <a:highlight>
                <a:srgbClr val="980000"/>
              </a:highlight>
            </a:endParaRPr>
          </a:p>
        </p:txBody>
      </p:sp>
      <p:sp>
        <p:nvSpPr>
          <p:cNvPr id="349" name="Google Shape;349;p41"/>
          <p:cNvSpPr txBox="1"/>
          <p:nvPr/>
        </p:nvSpPr>
        <p:spPr>
          <a:xfrm>
            <a:off x="918700" y="53950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CC642"/>
                </a:solidFill>
                <a:latin typeface="Fira Code"/>
                <a:ea typeface="Fira Code"/>
                <a:cs typeface="Fira Code"/>
                <a:sym typeface="Fira Code"/>
              </a:rPr>
              <a:t>RESULTADOS</a:t>
            </a:r>
            <a:endParaRPr sz="700"/>
          </a:p>
        </p:txBody>
      </p:sp>
      <p:pic>
        <p:nvPicPr>
          <p:cNvPr id="350" name="Google Shape;350;p41"/>
          <p:cNvPicPr preferRelativeResize="0"/>
          <p:nvPr/>
        </p:nvPicPr>
        <p:blipFill>
          <a:blip r:embed="rId3">
            <a:alphaModFix/>
          </a:blip>
          <a:stretch>
            <a:fillRect/>
          </a:stretch>
        </p:blipFill>
        <p:spPr>
          <a:xfrm>
            <a:off x="1197350" y="1185750"/>
            <a:ext cx="3181350" cy="1733550"/>
          </a:xfrm>
          <a:prstGeom prst="rect">
            <a:avLst/>
          </a:prstGeom>
          <a:noFill/>
          <a:ln>
            <a:noFill/>
          </a:ln>
        </p:spPr>
      </p:pic>
      <p:pic>
        <p:nvPicPr>
          <p:cNvPr id="351" name="Google Shape;351;p41"/>
          <p:cNvPicPr preferRelativeResize="0"/>
          <p:nvPr/>
        </p:nvPicPr>
        <p:blipFill>
          <a:blip r:embed="rId4">
            <a:alphaModFix/>
          </a:blip>
          <a:stretch>
            <a:fillRect/>
          </a:stretch>
        </p:blipFill>
        <p:spPr>
          <a:xfrm>
            <a:off x="4890975" y="595075"/>
            <a:ext cx="3981450" cy="2705100"/>
          </a:xfrm>
          <a:prstGeom prst="rect">
            <a:avLst/>
          </a:prstGeom>
          <a:noFill/>
          <a:ln>
            <a:noFill/>
          </a:ln>
        </p:spPr>
      </p:pic>
      <p:pic>
        <p:nvPicPr>
          <p:cNvPr id="352" name="Google Shape;352;p41"/>
          <p:cNvPicPr preferRelativeResize="0"/>
          <p:nvPr/>
        </p:nvPicPr>
        <p:blipFill>
          <a:blip r:embed="rId5">
            <a:alphaModFix/>
          </a:blip>
          <a:stretch>
            <a:fillRect/>
          </a:stretch>
        </p:blipFill>
        <p:spPr>
          <a:xfrm>
            <a:off x="1281550" y="3370325"/>
            <a:ext cx="2876550" cy="1238250"/>
          </a:xfrm>
          <a:prstGeom prst="rect">
            <a:avLst/>
          </a:prstGeom>
          <a:noFill/>
          <a:ln>
            <a:noFill/>
          </a:ln>
        </p:spPr>
      </p:pic>
      <p:sp>
        <p:nvSpPr>
          <p:cNvPr id="353" name="Google Shape;353;p41"/>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ctrTitle"/>
          </p:nvPr>
        </p:nvSpPr>
        <p:spPr>
          <a:xfrm>
            <a:off x="1413525" y="1144250"/>
            <a:ext cx="57888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txBox="1"/>
          <p:nvPr>
            <p:ph idx="1" type="subTitle"/>
          </p:nvPr>
        </p:nvSpPr>
        <p:spPr>
          <a:xfrm>
            <a:off x="2231025" y="2765300"/>
            <a:ext cx="62028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idx="2" type="subTitle"/>
          </p:nvPr>
        </p:nvSpPr>
        <p:spPr>
          <a:xfrm>
            <a:off x="1788725" y="1761800"/>
            <a:ext cx="57888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2"/>
          <p:cNvPicPr preferRelativeResize="0"/>
          <p:nvPr/>
        </p:nvPicPr>
        <p:blipFill>
          <a:blip r:embed="rId3">
            <a:alphaModFix/>
          </a:blip>
          <a:stretch>
            <a:fillRect/>
          </a:stretch>
        </p:blipFill>
        <p:spPr>
          <a:xfrm>
            <a:off x="1010800" y="180963"/>
            <a:ext cx="4305300" cy="3267075"/>
          </a:xfrm>
          <a:prstGeom prst="rect">
            <a:avLst/>
          </a:prstGeom>
          <a:noFill/>
          <a:ln>
            <a:noFill/>
          </a:ln>
        </p:spPr>
      </p:pic>
      <p:pic>
        <p:nvPicPr>
          <p:cNvPr id="362" name="Google Shape;362;p42"/>
          <p:cNvPicPr preferRelativeResize="0"/>
          <p:nvPr/>
        </p:nvPicPr>
        <p:blipFill>
          <a:blip r:embed="rId4">
            <a:alphaModFix/>
          </a:blip>
          <a:stretch>
            <a:fillRect/>
          </a:stretch>
        </p:blipFill>
        <p:spPr>
          <a:xfrm>
            <a:off x="5525950" y="180975"/>
            <a:ext cx="3467100" cy="4781550"/>
          </a:xfrm>
          <a:prstGeom prst="rect">
            <a:avLst/>
          </a:prstGeom>
          <a:noFill/>
          <a:ln>
            <a:noFill/>
          </a:ln>
        </p:spPr>
      </p:pic>
      <p:sp>
        <p:nvSpPr>
          <p:cNvPr id="363" name="Google Shape;363;p42"/>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a:blip r:embed="rId3">
            <a:alphaModFix/>
          </a:blip>
          <a:stretch>
            <a:fillRect/>
          </a:stretch>
        </p:blipFill>
        <p:spPr>
          <a:xfrm>
            <a:off x="2535400" y="47625"/>
            <a:ext cx="4398625" cy="5048250"/>
          </a:xfrm>
          <a:prstGeom prst="rect">
            <a:avLst/>
          </a:prstGeom>
          <a:noFill/>
          <a:ln>
            <a:noFill/>
          </a:ln>
        </p:spPr>
      </p:pic>
      <p:sp>
        <p:nvSpPr>
          <p:cNvPr id="369" name="Google Shape;369;p43"/>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AGRUPAMIENTO</a:t>
            </a:r>
            <a:endParaRPr sz="2300">
              <a:highlight>
                <a:srgbClr val="980000"/>
              </a:highlight>
            </a:endParaRPr>
          </a:p>
        </p:txBody>
      </p:sp>
      <p:sp>
        <p:nvSpPr>
          <p:cNvPr id="375" name="Google Shape;375;p44"/>
          <p:cNvSpPr txBox="1"/>
          <p:nvPr/>
        </p:nvSpPr>
        <p:spPr>
          <a:xfrm>
            <a:off x="918700" y="539500"/>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CC642"/>
                </a:solidFill>
                <a:latin typeface="Fira Code"/>
                <a:ea typeface="Fira Code"/>
                <a:cs typeface="Fira Code"/>
                <a:sym typeface="Fira Code"/>
              </a:rPr>
              <a:t>RESULTADOS</a:t>
            </a:r>
            <a:endParaRPr sz="700"/>
          </a:p>
        </p:txBody>
      </p:sp>
      <p:pic>
        <p:nvPicPr>
          <p:cNvPr id="376" name="Google Shape;376;p44"/>
          <p:cNvPicPr preferRelativeResize="0"/>
          <p:nvPr/>
        </p:nvPicPr>
        <p:blipFill>
          <a:blip r:embed="rId3">
            <a:alphaModFix/>
          </a:blip>
          <a:stretch>
            <a:fillRect/>
          </a:stretch>
        </p:blipFill>
        <p:spPr>
          <a:xfrm>
            <a:off x="1011600" y="1078300"/>
            <a:ext cx="3676650" cy="3676650"/>
          </a:xfrm>
          <a:prstGeom prst="rect">
            <a:avLst/>
          </a:prstGeom>
          <a:noFill/>
          <a:ln>
            <a:noFill/>
          </a:ln>
        </p:spPr>
      </p:pic>
      <p:pic>
        <p:nvPicPr>
          <p:cNvPr id="377" name="Google Shape;377;p44"/>
          <p:cNvPicPr preferRelativeResize="0"/>
          <p:nvPr/>
        </p:nvPicPr>
        <p:blipFill>
          <a:blip r:embed="rId4">
            <a:alphaModFix/>
          </a:blip>
          <a:stretch>
            <a:fillRect/>
          </a:stretch>
        </p:blipFill>
        <p:spPr>
          <a:xfrm>
            <a:off x="4914225" y="1078300"/>
            <a:ext cx="2933700" cy="3181350"/>
          </a:xfrm>
          <a:prstGeom prst="rect">
            <a:avLst/>
          </a:prstGeom>
          <a:noFill/>
          <a:ln>
            <a:noFill/>
          </a:ln>
        </p:spPr>
      </p:pic>
      <p:sp>
        <p:nvSpPr>
          <p:cNvPr id="378" name="Google Shape;378;p44"/>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ctrTitle"/>
          </p:nvPr>
        </p:nvSpPr>
        <p:spPr>
          <a:xfrm>
            <a:off x="1413525" y="1144250"/>
            <a:ext cx="57888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txBox="1"/>
          <p:nvPr>
            <p:ph idx="1" type="subTitle"/>
          </p:nvPr>
        </p:nvSpPr>
        <p:spPr>
          <a:xfrm>
            <a:off x="2231025" y="2765300"/>
            <a:ext cx="62028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txBox="1"/>
          <p:nvPr>
            <p:ph idx="2" type="subTitle"/>
          </p:nvPr>
        </p:nvSpPr>
        <p:spPr>
          <a:xfrm>
            <a:off x="1788725" y="1761800"/>
            <a:ext cx="5788800" cy="4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45"/>
          <p:cNvPicPr preferRelativeResize="0"/>
          <p:nvPr/>
        </p:nvPicPr>
        <p:blipFill>
          <a:blip r:embed="rId3">
            <a:alphaModFix/>
          </a:blip>
          <a:stretch>
            <a:fillRect/>
          </a:stretch>
        </p:blipFill>
        <p:spPr>
          <a:xfrm>
            <a:off x="1034775" y="82725"/>
            <a:ext cx="4073876" cy="3474250"/>
          </a:xfrm>
          <a:prstGeom prst="rect">
            <a:avLst/>
          </a:prstGeom>
          <a:noFill/>
          <a:ln>
            <a:noFill/>
          </a:ln>
        </p:spPr>
      </p:pic>
      <p:pic>
        <p:nvPicPr>
          <p:cNvPr id="387" name="Google Shape;387;p45"/>
          <p:cNvPicPr preferRelativeResize="0"/>
          <p:nvPr/>
        </p:nvPicPr>
        <p:blipFill>
          <a:blip r:embed="rId4">
            <a:alphaModFix/>
          </a:blip>
          <a:stretch>
            <a:fillRect/>
          </a:stretch>
        </p:blipFill>
        <p:spPr>
          <a:xfrm>
            <a:off x="5244400" y="1047838"/>
            <a:ext cx="3771900" cy="3895725"/>
          </a:xfrm>
          <a:prstGeom prst="rect">
            <a:avLst/>
          </a:prstGeom>
          <a:noFill/>
          <a:ln>
            <a:noFill/>
          </a:ln>
        </p:spPr>
      </p:pic>
      <p:sp>
        <p:nvSpPr>
          <p:cNvPr id="388" name="Google Shape;388;p45"/>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180000" y="193500"/>
            <a:ext cx="530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t>PROBLEMÁTICA DE </a:t>
            </a:r>
            <a:r>
              <a:rPr i="1" lang="en" sz="2600"/>
              <a:t> LA CONTAMINACIÓN DEL AIRE</a:t>
            </a:r>
            <a:endParaRPr i="1" sz="2600"/>
          </a:p>
        </p:txBody>
      </p:sp>
      <p:sp>
        <p:nvSpPr>
          <p:cNvPr id="125" name="Google Shape;125;p19"/>
          <p:cNvSpPr txBox="1"/>
          <p:nvPr>
            <p:ph idx="4294967295" type="subTitle"/>
          </p:nvPr>
        </p:nvSpPr>
        <p:spPr>
          <a:xfrm>
            <a:off x="99675" y="1474700"/>
            <a:ext cx="5636100" cy="19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26" name="Google Shape;126;p19"/>
          <p:cNvSpPr/>
          <p:nvPr/>
        </p:nvSpPr>
        <p:spPr>
          <a:xfrm>
            <a:off x="7349525" y="47602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27" name="Google Shape;127;p19"/>
          <p:cNvSpPr/>
          <p:nvPr/>
        </p:nvSpPr>
        <p:spPr>
          <a:xfrm>
            <a:off x="8180400" y="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28" name="Google Shape;128;p19"/>
          <p:cNvSpPr/>
          <p:nvPr/>
        </p:nvSpPr>
        <p:spPr>
          <a:xfrm>
            <a:off x="6516475" y="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29" name="Google Shape;129;p19"/>
          <p:cNvSpPr/>
          <p:nvPr/>
        </p:nvSpPr>
        <p:spPr>
          <a:xfrm>
            <a:off x="7349525" y="-4136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0" name="Google Shape;130;p19"/>
          <p:cNvSpPr/>
          <p:nvPr/>
        </p:nvSpPr>
        <p:spPr>
          <a:xfrm>
            <a:off x="6516475" y="923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1" name="Google Shape;131;p19"/>
          <p:cNvSpPr/>
          <p:nvPr/>
        </p:nvSpPr>
        <p:spPr>
          <a:xfrm>
            <a:off x="8180400" y="923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2" name="Google Shape;132;p19"/>
          <p:cNvSpPr/>
          <p:nvPr/>
        </p:nvSpPr>
        <p:spPr>
          <a:xfrm>
            <a:off x="7349525" y="13656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3" name="Google Shape;133;p19"/>
          <p:cNvSpPr/>
          <p:nvPr/>
        </p:nvSpPr>
        <p:spPr>
          <a:xfrm>
            <a:off x="6516475" y="18462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4" name="Google Shape;134;p19"/>
          <p:cNvSpPr/>
          <p:nvPr/>
        </p:nvSpPr>
        <p:spPr>
          <a:xfrm>
            <a:off x="6516475" y="27313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5" name="Google Shape;135;p19"/>
          <p:cNvSpPr/>
          <p:nvPr/>
        </p:nvSpPr>
        <p:spPr>
          <a:xfrm>
            <a:off x="6516475" y="36164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6" name="Google Shape;136;p19"/>
          <p:cNvSpPr/>
          <p:nvPr/>
        </p:nvSpPr>
        <p:spPr>
          <a:xfrm>
            <a:off x="6516475" y="45015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7" name="Google Shape;137;p19"/>
          <p:cNvSpPr/>
          <p:nvPr/>
        </p:nvSpPr>
        <p:spPr>
          <a:xfrm>
            <a:off x="7365600" y="2222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8" name="Google Shape;138;p19"/>
          <p:cNvSpPr/>
          <p:nvPr/>
        </p:nvSpPr>
        <p:spPr>
          <a:xfrm>
            <a:off x="8180400" y="180427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39" name="Google Shape;139;p19"/>
          <p:cNvSpPr/>
          <p:nvPr/>
        </p:nvSpPr>
        <p:spPr>
          <a:xfrm>
            <a:off x="7349525" y="3122113"/>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0" name="Google Shape;140;p19"/>
          <p:cNvSpPr/>
          <p:nvPr/>
        </p:nvSpPr>
        <p:spPr>
          <a:xfrm>
            <a:off x="7365600" y="40221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1" name="Google Shape;141;p19"/>
          <p:cNvSpPr/>
          <p:nvPr/>
        </p:nvSpPr>
        <p:spPr>
          <a:xfrm>
            <a:off x="8180400" y="26939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2" name="Google Shape;142;p19"/>
          <p:cNvSpPr/>
          <p:nvPr/>
        </p:nvSpPr>
        <p:spPr>
          <a:xfrm>
            <a:off x="8180400" y="358352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3" name="Google Shape;143;p19"/>
          <p:cNvSpPr/>
          <p:nvPr/>
        </p:nvSpPr>
        <p:spPr>
          <a:xfrm>
            <a:off x="8180400" y="44731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4" name="Google Shape;144;p19"/>
          <p:cNvSpPr/>
          <p:nvPr/>
        </p:nvSpPr>
        <p:spPr>
          <a:xfrm>
            <a:off x="7349525" y="48786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5" name="Google Shape;145;p19"/>
          <p:cNvSpPr/>
          <p:nvPr/>
        </p:nvSpPr>
        <p:spPr>
          <a:xfrm>
            <a:off x="5670550" y="13656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6" name="Google Shape;146;p19"/>
          <p:cNvSpPr/>
          <p:nvPr/>
        </p:nvSpPr>
        <p:spPr>
          <a:xfrm>
            <a:off x="5670550" y="31738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7" name="Google Shape;147;p19"/>
          <p:cNvSpPr/>
          <p:nvPr/>
        </p:nvSpPr>
        <p:spPr>
          <a:xfrm>
            <a:off x="5670550" y="-4425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48" name="Google Shape;148;p19"/>
          <p:cNvSpPr/>
          <p:nvPr/>
        </p:nvSpPr>
        <p:spPr>
          <a:xfrm>
            <a:off x="5670550" y="49820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149" name="Google Shape;149;p19" title="ae4f89c9-6147-429e-9ee6-60d4d254bcc5.jpg"/>
          <p:cNvPicPr preferRelativeResize="0"/>
          <p:nvPr/>
        </p:nvPicPr>
        <p:blipFill>
          <a:blip r:embed="rId3">
            <a:alphaModFix/>
          </a:blip>
          <a:stretch>
            <a:fillRect/>
          </a:stretch>
        </p:blipFill>
        <p:spPr>
          <a:xfrm>
            <a:off x="1156350" y="1614687"/>
            <a:ext cx="3683751" cy="2480388"/>
          </a:xfrm>
          <a:prstGeom prst="rect">
            <a:avLst/>
          </a:prstGeom>
          <a:solidFill>
            <a:srgbClr val="980000"/>
          </a:solidFill>
          <a:ln cap="flat" cmpd="sng" w="9525">
            <a:solidFill>
              <a:srgbClr val="98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CONCLUSIONES</a:t>
            </a:r>
            <a:endParaRPr i="1" sz="3300"/>
          </a:p>
        </p:txBody>
      </p:sp>
      <p:sp>
        <p:nvSpPr>
          <p:cNvPr id="394" name="Google Shape;394;p46"/>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REGRESIÓN</a:t>
            </a:r>
            <a:endParaRPr sz="2300">
              <a:highlight>
                <a:srgbClr val="980000"/>
              </a:highlight>
            </a:endParaRPr>
          </a:p>
        </p:txBody>
      </p:sp>
      <p:sp>
        <p:nvSpPr>
          <p:cNvPr id="395" name="Google Shape;395;p46"/>
          <p:cNvSpPr txBox="1"/>
          <p:nvPr/>
        </p:nvSpPr>
        <p:spPr>
          <a:xfrm>
            <a:off x="991900" y="6200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72D9F0"/>
                </a:solidFill>
                <a:latin typeface="Fira Code"/>
                <a:ea typeface="Fira Code"/>
                <a:cs typeface="Fira Code"/>
                <a:sym typeface="Fira Code"/>
              </a:rPr>
              <a:t>INTERPRETACIÓN</a:t>
            </a:r>
            <a:endParaRPr sz="1800"/>
          </a:p>
        </p:txBody>
      </p:sp>
      <p:sp>
        <p:nvSpPr>
          <p:cNvPr id="396" name="Google Shape;396;p46"/>
          <p:cNvSpPr txBox="1"/>
          <p:nvPr>
            <p:ph idx="1" type="subTitle"/>
          </p:nvPr>
        </p:nvSpPr>
        <p:spPr>
          <a:xfrm>
            <a:off x="1445575" y="1223773"/>
            <a:ext cx="7355400" cy="3594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lt2"/>
              </a:buClr>
              <a:buSzPts val="2800"/>
              <a:buChar char="●"/>
            </a:pPr>
            <a:r>
              <a:rPr lang="en">
                <a:solidFill>
                  <a:schemeClr val="lt2"/>
                </a:solidFill>
              </a:rPr>
              <a:t>Las gráficas iniciales mostraron en su mayoría una poca linealidad entre las variables independientes con la dependiente</a:t>
            </a:r>
            <a:endParaRPr>
              <a:solidFill>
                <a:schemeClr val="lt2"/>
              </a:solidFill>
            </a:endParaRPr>
          </a:p>
          <a:p>
            <a:pPr indent="-406400" lvl="0" marL="457200" rtl="0" algn="just">
              <a:spcBef>
                <a:spcPts val="0"/>
              </a:spcBef>
              <a:spcAft>
                <a:spcPts val="0"/>
              </a:spcAft>
              <a:buClr>
                <a:schemeClr val="lt2"/>
              </a:buClr>
              <a:buSzPts val="2800"/>
              <a:buChar char="●"/>
            </a:pPr>
            <a:r>
              <a:rPr lang="en">
                <a:solidFill>
                  <a:schemeClr val="lt2"/>
                </a:solidFill>
              </a:rPr>
              <a:t>Los VIF de cada variable demuestran que hay una alta colinealidad entre las variables dependientes </a:t>
            </a:r>
            <a:endParaRPr>
              <a:solidFill>
                <a:schemeClr val="lt2"/>
              </a:solidFill>
            </a:endParaRPr>
          </a:p>
          <a:p>
            <a:pPr indent="-406400" lvl="0" marL="457200" rtl="0" algn="l">
              <a:spcBef>
                <a:spcPts val="0"/>
              </a:spcBef>
              <a:spcAft>
                <a:spcPts val="0"/>
              </a:spcAft>
              <a:buClr>
                <a:schemeClr val="lt2"/>
              </a:buClr>
              <a:buSzPts val="2800"/>
              <a:buChar char="●"/>
            </a:pPr>
            <a:r>
              <a:rPr lang="en">
                <a:solidFill>
                  <a:schemeClr val="lt2"/>
                </a:solidFill>
              </a:rPr>
              <a:t>El mejor alpha para el modelo de regresión de Ridge fue de 0.1 por lo que se espera que poniendo ese valor en el modelo nos dé mejores resultados</a:t>
            </a:r>
            <a:endParaRPr>
              <a:solidFill>
                <a:schemeClr val="lt2"/>
              </a:solidFill>
            </a:endParaRPr>
          </a:p>
          <a:p>
            <a:pPr indent="-406400" lvl="0" marL="457200" rtl="0" algn="l">
              <a:spcBef>
                <a:spcPts val="0"/>
              </a:spcBef>
              <a:spcAft>
                <a:spcPts val="0"/>
              </a:spcAft>
              <a:buClr>
                <a:schemeClr val="lt2"/>
              </a:buClr>
              <a:buSzPts val="2800"/>
              <a:buChar char="●"/>
            </a:pPr>
            <a:r>
              <a:rPr lang="en">
                <a:solidFill>
                  <a:schemeClr val="lt2"/>
                </a:solidFill>
              </a:rPr>
              <a:t>El MSE de 20.99 nos indica que, para nuestro caso de y_test que tienen 1000 valores, se considera muy bajo por lo que suguiere una buena precisión en las predicciones</a:t>
            </a:r>
            <a:endParaRPr>
              <a:solidFill>
                <a:schemeClr val="lt2"/>
              </a:solidFill>
            </a:endParaRPr>
          </a:p>
          <a:p>
            <a:pPr indent="-406400" lvl="0" marL="457200" rtl="0" algn="l">
              <a:spcBef>
                <a:spcPts val="0"/>
              </a:spcBef>
              <a:spcAft>
                <a:spcPts val="0"/>
              </a:spcAft>
              <a:buClr>
                <a:schemeClr val="lt2"/>
              </a:buClr>
              <a:buSzPts val="2800"/>
              <a:buChar char="●"/>
            </a:pPr>
            <a:r>
              <a:rPr lang="en">
                <a:solidFill>
                  <a:schemeClr val="lt2"/>
                </a:solidFill>
              </a:rPr>
              <a:t>El R2 de 0.9585 nos indica que el modelo explica el 95.85% de la variabilidad en los datos reales. Lo que es un excelente ajuste y sugiere que el modelo está capturando muy bien las relaciones entre las variables.</a:t>
            </a:r>
            <a:endParaRPr>
              <a:solidFill>
                <a:schemeClr val="lt2"/>
              </a:solidFill>
            </a:endParaRPr>
          </a:p>
          <a:p>
            <a:pPr indent="-406400" lvl="0" marL="457200" rtl="0" algn="l">
              <a:spcBef>
                <a:spcPts val="0"/>
              </a:spcBef>
              <a:spcAft>
                <a:spcPts val="0"/>
              </a:spcAft>
              <a:buClr>
                <a:schemeClr val="lt2"/>
              </a:buClr>
              <a:buSzPts val="2800"/>
              <a:buChar char="●"/>
            </a:pPr>
            <a:r>
              <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CONCLUSIONES</a:t>
            </a:r>
            <a:endParaRPr i="1" sz="3300"/>
          </a:p>
        </p:txBody>
      </p:sp>
      <p:sp>
        <p:nvSpPr>
          <p:cNvPr id="402" name="Google Shape;402;p47"/>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CLASIFICACIÓN</a:t>
            </a:r>
            <a:endParaRPr sz="2300">
              <a:highlight>
                <a:srgbClr val="980000"/>
              </a:highlight>
            </a:endParaRPr>
          </a:p>
        </p:txBody>
      </p:sp>
      <p:sp>
        <p:nvSpPr>
          <p:cNvPr id="403" name="Google Shape;403;p47"/>
          <p:cNvSpPr txBox="1"/>
          <p:nvPr/>
        </p:nvSpPr>
        <p:spPr>
          <a:xfrm>
            <a:off x="991900" y="6200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72D9F0"/>
                </a:solidFill>
                <a:latin typeface="Fira Code"/>
                <a:ea typeface="Fira Code"/>
                <a:cs typeface="Fira Code"/>
                <a:sym typeface="Fira Code"/>
              </a:rPr>
              <a:t>INTERPRETACIÓN</a:t>
            </a:r>
            <a:endParaRPr sz="1800"/>
          </a:p>
        </p:txBody>
      </p:sp>
      <p:sp>
        <p:nvSpPr>
          <p:cNvPr id="404" name="Google Shape;404;p47"/>
          <p:cNvSpPr txBox="1"/>
          <p:nvPr>
            <p:ph idx="1" type="subTitle"/>
          </p:nvPr>
        </p:nvSpPr>
        <p:spPr>
          <a:xfrm>
            <a:off x="1445575" y="1223747"/>
            <a:ext cx="6832800" cy="1748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chemeClr val="lt2"/>
              </a:buClr>
              <a:buSzPts val="2500"/>
              <a:buChar char="●"/>
            </a:pPr>
            <a:r>
              <a:rPr lang="en" sz="1500">
                <a:solidFill>
                  <a:schemeClr val="lt2"/>
                </a:solidFill>
              </a:rPr>
              <a:t>La precisión de 0.918 nos indica que el modelo explica el 91.8% de la variabilidad en los datos reales. Lo que es un excelente ajuste y sugiere que el modelo está capturando muy bien las relaciones entre las variables por lo que genera buenas predicciones, sin embrgo ésta podría ser posiblemente mejor así que se interpretaría que a pesar de que teóricamente éste indique ser el mejor modelo para nuestro caso, podría haber otros que tengan una mejor precisión</a:t>
            </a:r>
            <a:endParaRPr sz="1500">
              <a:solidFill>
                <a:schemeClr val="lt2"/>
              </a:solidFill>
            </a:endParaRPr>
          </a:p>
          <a:p>
            <a:pPr indent="-387350" lvl="0" marL="457200" rtl="0" algn="l">
              <a:spcBef>
                <a:spcPts val="0"/>
              </a:spcBef>
              <a:spcAft>
                <a:spcPts val="0"/>
              </a:spcAft>
              <a:buClr>
                <a:schemeClr val="lt2"/>
              </a:buClr>
              <a:buSzPts val="2500"/>
              <a:buChar char="●"/>
            </a:pPr>
            <a:r>
              <a:rPr lang="en" sz="1500">
                <a:solidFill>
                  <a:schemeClr val="lt2"/>
                </a:solidFill>
              </a:rPr>
              <a:t>La gráfica de importancia de características muestra que todas tienen relevancia en la influencia de la calidad del aire</a:t>
            </a:r>
            <a:endParaRPr sz="1500">
              <a:solidFill>
                <a:schemeClr val="lt2"/>
              </a:solidFill>
            </a:endParaRPr>
          </a:p>
          <a:p>
            <a:pPr indent="-387350" lvl="0" marL="457200" rtl="0" algn="l">
              <a:spcBef>
                <a:spcPts val="0"/>
              </a:spcBef>
              <a:spcAft>
                <a:spcPts val="0"/>
              </a:spcAft>
              <a:buClr>
                <a:schemeClr val="lt2"/>
              </a:buClr>
              <a:buSzPts val="2500"/>
              <a:buChar char="●"/>
            </a:pPr>
            <a:r>
              <a:rPr lang="en" sz="1500">
                <a:solidFill>
                  <a:schemeClr val="lt2"/>
                </a:solidFill>
              </a:rPr>
              <a:t>Por último, el archivo csv que muestra las predicciones generaron un buen resultado indicando la calidad de aire para cada fila de datos.</a:t>
            </a:r>
            <a:endParaRPr sz="1500">
              <a:solidFill>
                <a:schemeClr val="lt2"/>
              </a:solidFill>
            </a:endParaRPr>
          </a:p>
          <a:p>
            <a:pPr indent="0" lvl="0" marL="457200" rtl="0" algn="l">
              <a:spcBef>
                <a:spcPts val="0"/>
              </a:spcBef>
              <a:spcAft>
                <a:spcPts val="0"/>
              </a:spcAft>
              <a:buNone/>
            </a:pPr>
            <a:r>
              <a:t/>
            </a:r>
            <a:endParaRPr sz="1500">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CONCLUSIONES</a:t>
            </a:r>
            <a:endParaRPr i="1" sz="3300"/>
          </a:p>
        </p:txBody>
      </p:sp>
      <p:sp>
        <p:nvSpPr>
          <p:cNvPr id="410" name="Google Shape;410;p48"/>
          <p:cNvSpPr txBox="1"/>
          <p:nvPr>
            <p:ph idx="2" type="subTitle"/>
          </p:nvPr>
        </p:nvSpPr>
        <p:spPr>
          <a:xfrm>
            <a:off x="517500" y="7870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AGRUPAMIENTO</a:t>
            </a:r>
            <a:endParaRPr sz="2300">
              <a:highlight>
                <a:srgbClr val="980000"/>
              </a:highlight>
            </a:endParaRPr>
          </a:p>
        </p:txBody>
      </p:sp>
      <p:sp>
        <p:nvSpPr>
          <p:cNvPr id="411" name="Google Shape;411;p48"/>
          <p:cNvSpPr txBox="1"/>
          <p:nvPr/>
        </p:nvSpPr>
        <p:spPr>
          <a:xfrm>
            <a:off x="991900" y="6200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72D9F0"/>
                </a:solidFill>
                <a:latin typeface="Fira Code"/>
                <a:ea typeface="Fira Code"/>
                <a:cs typeface="Fira Code"/>
                <a:sym typeface="Fira Code"/>
              </a:rPr>
              <a:t>INTERPRETACIÓN</a:t>
            </a:r>
            <a:endParaRPr sz="1800"/>
          </a:p>
        </p:txBody>
      </p:sp>
      <p:sp>
        <p:nvSpPr>
          <p:cNvPr id="412" name="Google Shape;412;p48"/>
          <p:cNvSpPr txBox="1"/>
          <p:nvPr/>
        </p:nvSpPr>
        <p:spPr>
          <a:xfrm>
            <a:off x="1127575" y="1143200"/>
            <a:ext cx="7303200" cy="1464600"/>
          </a:xfrm>
          <a:prstGeom prst="rect">
            <a:avLst/>
          </a:prstGeom>
          <a:noFill/>
          <a:ln>
            <a:noFill/>
          </a:ln>
        </p:spPr>
        <p:txBody>
          <a:bodyPr anchorCtr="0" anchor="t" bIns="91425" lIns="91425" spcFirstLastPara="1" rIns="91425" wrap="square" tIns="91425">
            <a:spAutoFit/>
          </a:bodyPr>
          <a:lstStyle/>
          <a:p>
            <a:pPr indent="-311150" lvl="0" marL="457200" rtl="0" algn="l">
              <a:lnSpc>
                <a:spcPct val="107916"/>
              </a:lnSpc>
              <a:spcBef>
                <a:spcPts val="0"/>
              </a:spcBef>
              <a:spcAft>
                <a:spcPts val="0"/>
              </a:spcAft>
              <a:buClr>
                <a:schemeClr val="lt2"/>
              </a:buClr>
              <a:buSzPts val="1300"/>
              <a:buFont typeface="Times New Roman"/>
              <a:buChar char="●"/>
            </a:pPr>
            <a:r>
              <a:rPr lang="en" sz="1300">
                <a:solidFill>
                  <a:schemeClr val="lt2"/>
                </a:solidFill>
                <a:latin typeface="Times New Roman"/>
                <a:ea typeface="Times New Roman"/>
                <a:cs typeface="Times New Roman"/>
                <a:sym typeface="Times New Roman"/>
              </a:rPr>
              <a:t>La técnica de PCA nos mostró que los datos tienen una forma irregular por lo que no hay linealidad entre ellas.</a:t>
            </a:r>
            <a:endParaRPr sz="1300">
              <a:solidFill>
                <a:schemeClr val="lt2"/>
              </a:solidFill>
              <a:latin typeface="Times New Roman"/>
              <a:ea typeface="Times New Roman"/>
              <a:cs typeface="Times New Roman"/>
              <a:sym typeface="Times New Roman"/>
            </a:endParaRPr>
          </a:p>
          <a:p>
            <a:pPr indent="-311150" lvl="0" marL="457200" rtl="0" algn="l">
              <a:lnSpc>
                <a:spcPct val="107916"/>
              </a:lnSpc>
              <a:spcBef>
                <a:spcPts val="0"/>
              </a:spcBef>
              <a:spcAft>
                <a:spcPts val="0"/>
              </a:spcAft>
              <a:buClr>
                <a:schemeClr val="lt2"/>
              </a:buClr>
              <a:buSzPts val="1300"/>
              <a:buFont typeface="Times New Roman"/>
              <a:buChar char="●"/>
            </a:pPr>
            <a:r>
              <a:rPr lang="en" sz="1300">
                <a:solidFill>
                  <a:schemeClr val="lt2"/>
                </a:solidFill>
                <a:latin typeface="Times New Roman"/>
                <a:ea typeface="Times New Roman"/>
                <a:cs typeface="Times New Roman"/>
                <a:sym typeface="Times New Roman"/>
              </a:rPr>
              <a:t>Las gráficas de clusters generados para los métodos de K-Means y DBSCAN son dispersas y no muestran un agrupamiento definido bueno</a:t>
            </a:r>
            <a:endParaRPr sz="1300">
              <a:solidFill>
                <a:schemeClr val="lt2"/>
              </a:solidFill>
              <a:latin typeface="Times New Roman"/>
              <a:ea typeface="Times New Roman"/>
              <a:cs typeface="Times New Roman"/>
              <a:sym typeface="Times New Roman"/>
            </a:endParaRPr>
          </a:p>
          <a:p>
            <a:pPr indent="-311150" lvl="0" marL="457200" rtl="0" algn="l">
              <a:lnSpc>
                <a:spcPct val="107916"/>
              </a:lnSpc>
              <a:spcBef>
                <a:spcPts val="0"/>
              </a:spcBef>
              <a:spcAft>
                <a:spcPts val="0"/>
              </a:spcAft>
              <a:buClr>
                <a:schemeClr val="lt2"/>
              </a:buClr>
              <a:buSzPts val="1300"/>
              <a:buFont typeface="Times New Roman"/>
              <a:buChar char="●"/>
            </a:pPr>
            <a:r>
              <a:rPr lang="en" sz="1300">
                <a:solidFill>
                  <a:schemeClr val="lt2"/>
                </a:solidFill>
                <a:latin typeface="Times New Roman"/>
                <a:ea typeface="Times New Roman"/>
                <a:cs typeface="Times New Roman"/>
                <a:sym typeface="Times New Roman"/>
              </a:rPr>
              <a:t>Los valores del puntaje de Silhoutte para ambos métodos nos indican:</a:t>
            </a:r>
            <a:endParaRPr sz="1300">
              <a:solidFill>
                <a:schemeClr val="lt2"/>
              </a:solidFill>
              <a:latin typeface="Times New Roman"/>
              <a:ea typeface="Times New Roman"/>
              <a:cs typeface="Times New Roman"/>
              <a:sym typeface="Times New Roman"/>
            </a:endParaRPr>
          </a:p>
          <a:p>
            <a:pPr indent="-311150" lvl="0" marL="457200" rtl="0" algn="l">
              <a:lnSpc>
                <a:spcPct val="107916"/>
              </a:lnSpc>
              <a:spcBef>
                <a:spcPts val="0"/>
              </a:spcBef>
              <a:spcAft>
                <a:spcPts val="800"/>
              </a:spcAft>
              <a:buClr>
                <a:schemeClr val="lt2"/>
              </a:buClr>
              <a:buSzPts val="1300"/>
              <a:buFont typeface="Times New Roman"/>
              <a:buChar char="●"/>
            </a:pPr>
            <a:r>
              <a:rPr lang="en" sz="1300">
                <a:solidFill>
                  <a:schemeClr val="lt2"/>
                </a:solidFill>
                <a:latin typeface="Times New Roman"/>
                <a:ea typeface="Times New Roman"/>
                <a:cs typeface="Times New Roman"/>
                <a:sym typeface="Times New Roman"/>
              </a:rPr>
              <a:t>Por lo tanto, el resultado aceptable para este modelo es el de K-Means.</a:t>
            </a:r>
            <a:endParaRPr sz="1600">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idx="4294967295" type="subTitle"/>
          </p:nvPr>
        </p:nvSpPr>
        <p:spPr>
          <a:xfrm>
            <a:off x="761300" y="47345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700">
                <a:highlight>
                  <a:srgbClr val="980000"/>
                </a:highlight>
              </a:rPr>
              <a:t>CONCLUSIÓN</a:t>
            </a:r>
            <a:endParaRPr sz="2700">
              <a:highlight>
                <a:srgbClr val="980000"/>
              </a:highlight>
            </a:endParaRPr>
          </a:p>
        </p:txBody>
      </p:sp>
      <p:sp>
        <p:nvSpPr>
          <p:cNvPr id="418" name="Google Shape;418;p49"/>
          <p:cNvSpPr/>
          <p:nvPr/>
        </p:nvSpPr>
        <p:spPr>
          <a:xfrm>
            <a:off x="6327775"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19" name="Google Shape;419;p49"/>
          <p:cNvSpPr/>
          <p:nvPr/>
        </p:nvSpPr>
        <p:spPr>
          <a:xfrm>
            <a:off x="5713875" y="7445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20" name="Google Shape;420;p49"/>
          <p:cNvSpPr/>
          <p:nvPr/>
        </p:nvSpPr>
        <p:spPr>
          <a:xfrm>
            <a:off x="5181250"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21" name="Google Shape;421;p49"/>
          <p:cNvSpPr txBox="1"/>
          <p:nvPr>
            <p:ph idx="1" type="body"/>
          </p:nvPr>
        </p:nvSpPr>
        <p:spPr>
          <a:xfrm>
            <a:off x="55150" y="991525"/>
            <a:ext cx="9089100" cy="39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En conclusión, el uso de la inteligencia artificial representa un gran avance para mejorar la calidad del aire. Gracias a su capacidad para analizar datos en tiempo real, predecir niveles de contaminación y detectar fuentes emisoras, la IA se convierte en una herramienta esencial para proteger la salud pública y el medio ambiente.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Su implementación permite tomar decisiones más rápidas y efectivas, lo que contribuye al desarrollo de ciudades más sostenibles y conscientes del impacto ambiental. La inteligencia artificial no solo optimiza la forma en que se monitorea el aire, sino que también impulsa acciones concretas para construir un futuro más limpio y saludable.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Es por esto que de lo obtenido en nuestro proyecto, se logró el objetivo de generar modelos que permitieran una predicción, categorización y agrupación de datos de las características medioambientales del aire para poder tener nueva información que permita generar esa </a:t>
            </a:r>
            <a:r>
              <a:rPr lang="en" sz="1800"/>
              <a:t>concientización</a:t>
            </a:r>
            <a:r>
              <a:rPr lang="en" sz="1800"/>
              <a:t> y área de oportunidad para impulsar un impacto </a:t>
            </a:r>
            <a:r>
              <a:rPr lang="en" sz="1800"/>
              <a:t>positivo</a:t>
            </a:r>
            <a:r>
              <a:rPr lang="en" sz="1800"/>
              <a:t> en la calidad del aire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ph idx="4294967295" type="body"/>
          </p:nvPr>
        </p:nvSpPr>
        <p:spPr>
          <a:xfrm>
            <a:off x="1115100" y="1152475"/>
            <a:ext cx="6913800" cy="3456000"/>
          </a:xfrm>
          <a:prstGeom prst="rect">
            <a:avLst/>
          </a:prstGeom>
        </p:spPr>
        <p:txBody>
          <a:bodyPr anchorCtr="0" anchor="t" bIns="91425" lIns="91425" spcFirstLastPara="1" rIns="91425" wrap="square" tIns="91425">
            <a:noAutofit/>
          </a:bodyPr>
          <a:lstStyle/>
          <a:p>
            <a:pPr indent="-298450" lvl="1" marL="457200" rtl="0" algn="l">
              <a:lnSpc>
                <a:spcPct val="107916"/>
              </a:lnSpc>
              <a:spcBef>
                <a:spcPts val="0"/>
              </a:spcBef>
              <a:spcAft>
                <a:spcPts val="0"/>
              </a:spcAft>
              <a:buClr>
                <a:schemeClr val="lt1"/>
              </a:buClr>
              <a:buSzPts val="1100"/>
              <a:buFont typeface="Aptos"/>
              <a:buChar char="⮚"/>
            </a:pPr>
            <a:r>
              <a:rPr lang="en">
                <a:solidFill>
                  <a:schemeClr val="lt1"/>
                </a:solidFill>
                <a:latin typeface="Aptos"/>
                <a:ea typeface="Aptos"/>
                <a:cs typeface="Aptos"/>
                <a:sym typeface="Aptos"/>
              </a:rPr>
              <a:t>Informe de la ONU sobre la contaminación del aire en 2021: </a:t>
            </a:r>
            <a:r>
              <a:rPr lang="en" u="sng">
                <a:solidFill>
                  <a:srgbClr val="980000"/>
                </a:solidFill>
                <a:latin typeface="Aptos"/>
                <a:ea typeface="Aptos"/>
                <a:cs typeface="Aptos"/>
                <a:sym typeface="Aptos"/>
                <a:hlinkClick r:id="rId3">
                  <a:extLst>
                    <a:ext uri="{A12FA001-AC4F-418D-AE19-62706E023703}">
                      <ahyp:hlinkClr val="tx"/>
                    </a:ext>
                  </a:extLst>
                </a:hlinkClick>
              </a:rPr>
              <a:t>https://www.unicef.org/guatemala/comunicados-prensa/la-contaminaci%C3%B3n-del-aire-represent%C3%B3-81-millones-de-muertes-nivel-mundial-en#:~:text=Comunicado%20de%20prensa-,LA%20CONTAMINACI%C3%93N%20DEL%20AIRE%20REPRESENT%C3%93%208%2C1%20MILLONES%20DE%20MUERTES,NI%C3%91OS%20MENORES%20DE%20CINCO%20A%C3%91OS</a:t>
            </a:r>
            <a:endParaRPr u="sng">
              <a:solidFill>
                <a:srgbClr val="980000"/>
              </a:solidFill>
              <a:latin typeface="Aptos"/>
              <a:ea typeface="Aptos"/>
              <a:cs typeface="Aptos"/>
              <a:sym typeface="Aptos"/>
            </a:endParaRPr>
          </a:p>
          <a:p>
            <a:pPr indent="-298450" lvl="1" marL="457200" rtl="0" algn="l">
              <a:lnSpc>
                <a:spcPct val="107916"/>
              </a:lnSpc>
              <a:spcBef>
                <a:spcPts val="0"/>
              </a:spcBef>
              <a:spcAft>
                <a:spcPts val="0"/>
              </a:spcAft>
              <a:buClr>
                <a:schemeClr val="lt1"/>
              </a:buClr>
              <a:buSzPts val="1100"/>
              <a:buFont typeface="Aptos"/>
              <a:buChar char="⮚"/>
            </a:pPr>
            <a:r>
              <a:rPr lang="en">
                <a:solidFill>
                  <a:schemeClr val="lt1"/>
                </a:solidFill>
                <a:latin typeface="Aptos"/>
                <a:ea typeface="Aptos"/>
                <a:cs typeface="Aptos"/>
                <a:sym typeface="Aptos"/>
              </a:rPr>
              <a:t>Fundación Aquae. (2021, 26 agosto). Contaminación del aire: causas y tipos - Fundación Aquae. </a:t>
            </a:r>
            <a:r>
              <a:rPr lang="en" u="sng">
                <a:solidFill>
                  <a:srgbClr val="980000"/>
                </a:solidFill>
                <a:latin typeface="Aptos"/>
                <a:ea typeface="Aptos"/>
                <a:cs typeface="Aptos"/>
                <a:sym typeface="Aptos"/>
                <a:hlinkClick r:id="rId4">
                  <a:extLst>
                    <a:ext uri="{A12FA001-AC4F-418D-AE19-62706E023703}">
                      <ahyp:hlinkClr val="tx"/>
                    </a:ext>
                  </a:extLst>
                </a:hlinkClick>
              </a:rPr>
              <a:t>https://www.fundacionaquae.org/wiki/causas-y-tipos-de-la-contaminacion-del-aire/</a:t>
            </a:r>
            <a:endParaRPr>
              <a:solidFill>
                <a:srgbClr val="980000"/>
              </a:solidFill>
              <a:latin typeface="Aptos"/>
              <a:ea typeface="Aptos"/>
              <a:cs typeface="Aptos"/>
              <a:sym typeface="Aptos"/>
            </a:endParaRPr>
          </a:p>
          <a:p>
            <a:pPr indent="-298450" lvl="1" marL="457200" rtl="0" algn="l">
              <a:lnSpc>
                <a:spcPct val="107916"/>
              </a:lnSpc>
              <a:spcBef>
                <a:spcPts val="0"/>
              </a:spcBef>
              <a:spcAft>
                <a:spcPts val="0"/>
              </a:spcAft>
              <a:buClr>
                <a:schemeClr val="lt1"/>
              </a:buClr>
              <a:buSzPts val="1100"/>
              <a:buFont typeface="Aptos"/>
              <a:buChar char="⮚"/>
            </a:pPr>
            <a:r>
              <a:rPr lang="en">
                <a:solidFill>
                  <a:schemeClr val="lt1"/>
                </a:solidFill>
                <a:latin typeface="Aptos"/>
                <a:ea typeface="Aptos"/>
                <a:cs typeface="Aptos"/>
                <a:sym typeface="Aptos"/>
              </a:rPr>
              <a:t>Base de datos utilizada para el entenamiento:  </a:t>
            </a:r>
            <a:r>
              <a:rPr lang="en" u="sng">
                <a:solidFill>
                  <a:srgbClr val="980000"/>
                </a:solidFill>
                <a:latin typeface="Aptos"/>
                <a:ea typeface="Aptos"/>
                <a:cs typeface="Aptos"/>
                <a:sym typeface="Aptos"/>
                <a:hlinkClick r:id="rId5">
                  <a:extLst>
                    <a:ext uri="{A12FA001-AC4F-418D-AE19-62706E023703}">
                      <ahyp:hlinkClr val="tx"/>
                    </a:ext>
                  </a:extLst>
                </a:hlinkClick>
              </a:rPr>
              <a:t>https://www.kaggle.com/datasets/mujtabamatin/air-quality-and-pollution-assessment</a:t>
            </a:r>
            <a:endParaRPr u="sng">
              <a:solidFill>
                <a:srgbClr val="980000"/>
              </a:solidFill>
              <a:latin typeface="Aptos"/>
              <a:ea typeface="Aptos"/>
              <a:cs typeface="Aptos"/>
              <a:sym typeface="Aptos"/>
            </a:endParaRPr>
          </a:p>
          <a:p>
            <a:pPr indent="-298450" lvl="1" marL="457200" rtl="0" algn="l">
              <a:lnSpc>
                <a:spcPct val="107916"/>
              </a:lnSpc>
              <a:spcBef>
                <a:spcPts val="0"/>
              </a:spcBef>
              <a:spcAft>
                <a:spcPts val="0"/>
              </a:spcAft>
              <a:buClr>
                <a:schemeClr val="lt1"/>
              </a:buClr>
              <a:buSzPts val="1100"/>
              <a:buFont typeface="Aptos"/>
              <a:buChar char="⮚"/>
            </a:pPr>
            <a:r>
              <a:rPr lang="en">
                <a:solidFill>
                  <a:schemeClr val="lt1"/>
                </a:solidFill>
                <a:latin typeface="Aptos"/>
                <a:ea typeface="Aptos"/>
                <a:cs typeface="Aptos"/>
                <a:sym typeface="Aptos"/>
              </a:rPr>
              <a:t>Bade de datos utilizada para la predicción de nuevos datos:  </a:t>
            </a:r>
            <a:r>
              <a:rPr lang="en" u="sng">
                <a:solidFill>
                  <a:srgbClr val="980000"/>
                </a:solidFill>
                <a:latin typeface="Aptos"/>
                <a:ea typeface="Aptos"/>
                <a:cs typeface="Aptos"/>
                <a:sym typeface="Aptos"/>
                <a:hlinkClick r:id="rId6">
                  <a:extLst>
                    <a:ext uri="{A12FA001-AC4F-418D-AE19-62706E023703}">
                      <ahyp:hlinkClr val="tx"/>
                    </a:ext>
                  </a:extLst>
                </a:hlinkClick>
              </a:rPr>
              <a:t>https://www.kaggle.com/datasets/khushikyad001/air-quality-data</a:t>
            </a:r>
            <a:endParaRPr>
              <a:solidFill>
                <a:srgbClr val="980000"/>
              </a:solidFill>
              <a:latin typeface="Aptos"/>
              <a:ea typeface="Aptos"/>
              <a:cs typeface="Aptos"/>
              <a:sym typeface="Aptos"/>
            </a:endParaRPr>
          </a:p>
          <a:p>
            <a:pPr indent="0" lvl="0" marL="0" rtl="0" algn="l">
              <a:spcBef>
                <a:spcPts val="0"/>
              </a:spcBef>
              <a:spcAft>
                <a:spcPts val="0"/>
              </a:spcAft>
              <a:buNone/>
            </a:pPr>
            <a:r>
              <a:t/>
            </a:r>
            <a:endParaRPr/>
          </a:p>
        </p:txBody>
      </p:sp>
      <p:sp>
        <p:nvSpPr>
          <p:cNvPr id="427" name="Google Shape;427;p50"/>
          <p:cNvSpPr txBox="1"/>
          <p:nvPr>
            <p:ph idx="4294967295" type="subTitle"/>
          </p:nvPr>
        </p:nvSpPr>
        <p:spPr>
          <a:xfrm>
            <a:off x="761300" y="473450"/>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highlight>
                  <a:srgbClr val="980000"/>
                </a:highlight>
              </a:rPr>
              <a:t>REFERENCIAS</a:t>
            </a:r>
            <a:endParaRPr sz="2700">
              <a:solidFill>
                <a:schemeClr val="lt1"/>
              </a:solidFill>
              <a:highlight>
                <a:srgbClr val="980000"/>
              </a:highlight>
            </a:endParaRPr>
          </a:p>
        </p:txBody>
      </p:sp>
      <p:sp>
        <p:nvSpPr>
          <p:cNvPr id="428" name="Google Shape;428;p50"/>
          <p:cNvSpPr/>
          <p:nvPr/>
        </p:nvSpPr>
        <p:spPr>
          <a:xfrm>
            <a:off x="6327775"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29" name="Google Shape;429;p50"/>
          <p:cNvSpPr/>
          <p:nvPr/>
        </p:nvSpPr>
        <p:spPr>
          <a:xfrm>
            <a:off x="5713875" y="7445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30" name="Google Shape;430;p50"/>
          <p:cNvSpPr/>
          <p:nvPr/>
        </p:nvSpPr>
        <p:spPr>
          <a:xfrm>
            <a:off x="5181250"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1"/>
          <p:cNvPicPr preferRelativeResize="0"/>
          <p:nvPr/>
        </p:nvPicPr>
        <p:blipFill>
          <a:blip r:embed="rId3">
            <a:alphaModFix/>
          </a:blip>
          <a:stretch>
            <a:fillRect/>
          </a:stretch>
        </p:blipFill>
        <p:spPr>
          <a:xfrm>
            <a:off x="2596175" y="831450"/>
            <a:ext cx="5741300" cy="2196425"/>
          </a:xfrm>
          <a:prstGeom prst="rect">
            <a:avLst/>
          </a:prstGeom>
          <a:noFill/>
          <a:ln>
            <a:noFill/>
          </a:ln>
        </p:spPr>
      </p:pic>
      <p:pic>
        <p:nvPicPr>
          <p:cNvPr id="436" name="Google Shape;436;p51"/>
          <p:cNvPicPr preferRelativeResize="0"/>
          <p:nvPr/>
        </p:nvPicPr>
        <p:blipFill>
          <a:blip r:embed="rId4">
            <a:alphaModFix/>
          </a:blip>
          <a:stretch>
            <a:fillRect/>
          </a:stretch>
        </p:blipFill>
        <p:spPr>
          <a:xfrm>
            <a:off x="3216950" y="3599400"/>
            <a:ext cx="5039250" cy="546425"/>
          </a:xfrm>
          <a:prstGeom prst="rect">
            <a:avLst/>
          </a:prstGeom>
          <a:noFill/>
          <a:ln>
            <a:noFill/>
          </a:ln>
        </p:spPr>
      </p:pic>
      <p:sp>
        <p:nvSpPr>
          <p:cNvPr id="437" name="Google Shape;437;p51"/>
          <p:cNvSpPr txBox="1"/>
          <p:nvPr>
            <p:ph type="ctrTitle"/>
          </p:nvPr>
        </p:nvSpPr>
        <p:spPr>
          <a:xfrm rot="5400000">
            <a:off x="-1133250" y="1133250"/>
            <a:ext cx="27840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RESULTADOS</a:t>
            </a:r>
            <a:endParaRPr i="1" sz="3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ph idx="4294967295" type="subTitle"/>
          </p:nvPr>
        </p:nvSpPr>
        <p:spPr>
          <a:xfrm>
            <a:off x="761300" y="473450"/>
            <a:ext cx="6686100" cy="16830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4800">
                <a:highlight>
                  <a:srgbClr val="980000"/>
                </a:highlight>
              </a:rPr>
              <a:t>DISCUSIÓN</a:t>
            </a:r>
            <a:r>
              <a:rPr lang="en" sz="5000">
                <a:highlight>
                  <a:srgbClr val="980000"/>
                </a:highlight>
              </a:rPr>
              <a:t> Y CONCLUSIONES</a:t>
            </a:r>
            <a:endParaRPr sz="5000">
              <a:highlight>
                <a:srgbClr val="980000"/>
              </a:highlight>
            </a:endParaRPr>
          </a:p>
        </p:txBody>
      </p:sp>
      <p:sp>
        <p:nvSpPr>
          <p:cNvPr id="443" name="Google Shape;443;p52"/>
          <p:cNvSpPr/>
          <p:nvPr/>
        </p:nvSpPr>
        <p:spPr>
          <a:xfrm>
            <a:off x="7171650" y="2902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44" name="Google Shape;444;p52"/>
          <p:cNvSpPr/>
          <p:nvPr/>
        </p:nvSpPr>
        <p:spPr>
          <a:xfrm>
            <a:off x="5633525" y="19500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45" name="Google Shape;445;p52"/>
          <p:cNvSpPr/>
          <p:nvPr/>
        </p:nvSpPr>
        <p:spPr>
          <a:xfrm>
            <a:off x="7171650" y="1950075"/>
            <a:ext cx="417900" cy="3831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180000" y="193500"/>
            <a:ext cx="530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t>UTILIDAD E IMPORTANCIA DE LA IA EN LA CONTAMINACIÓN DEL AIRE</a:t>
            </a:r>
            <a:endParaRPr i="1" sz="2600"/>
          </a:p>
        </p:txBody>
      </p:sp>
      <p:sp>
        <p:nvSpPr>
          <p:cNvPr id="155" name="Google Shape;155;p20"/>
          <p:cNvSpPr txBox="1"/>
          <p:nvPr>
            <p:ph idx="4294967295" type="subTitle"/>
          </p:nvPr>
        </p:nvSpPr>
        <p:spPr>
          <a:xfrm>
            <a:off x="99675" y="1474700"/>
            <a:ext cx="5636100" cy="19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56" name="Google Shape;156;p20"/>
          <p:cNvSpPr/>
          <p:nvPr/>
        </p:nvSpPr>
        <p:spPr>
          <a:xfrm>
            <a:off x="7349525" y="47602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57" name="Google Shape;157;p20"/>
          <p:cNvSpPr/>
          <p:nvPr/>
        </p:nvSpPr>
        <p:spPr>
          <a:xfrm>
            <a:off x="8180400" y="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58" name="Google Shape;158;p20"/>
          <p:cNvSpPr/>
          <p:nvPr/>
        </p:nvSpPr>
        <p:spPr>
          <a:xfrm>
            <a:off x="6516475" y="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59" name="Google Shape;159;p20"/>
          <p:cNvSpPr/>
          <p:nvPr/>
        </p:nvSpPr>
        <p:spPr>
          <a:xfrm>
            <a:off x="7349525" y="-4136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0" name="Google Shape;160;p20"/>
          <p:cNvSpPr/>
          <p:nvPr/>
        </p:nvSpPr>
        <p:spPr>
          <a:xfrm>
            <a:off x="6516475" y="923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1" name="Google Shape;161;p20"/>
          <p:cNvSpPr/>
          <p:nvPr/>
        </p:nvSpPr>
        <p:spPr>
          <a:xfrm>
            <a:off x="8180400" y="923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2" name="Google Shape;162;p20"/>
          <p:cNvSpPr/>
          <p:nvPr/>
        </p:nvSpPr>
        <p:spPr>
          <a:xfrm>
            <a:off x="7349525" y="13656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3" name="Google Shape;163;p20"/>
          <p:cNvSpPr/>
          <p:nvPr/>
        </p:nvSpPr>
        <p:spPr>
          <a:xfrm>
            <a:off x="6516475" y="18462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4" name="Google Shape;164;p20"/>
          <p:cNvSpPr/>
          <p:nvPr/>
        </p:nvSpPr>
        <p:spPr>
          <a:xfrm>
            <a:off x="6516475" y="27313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5" name="Google Shape;165;p20"/>
          <p:cNvSpPr/>
          <p:nvPr/>
        </p:nvSpPr>
        <p:spPr>
          <a:xfrm>
            <a:off x="6516475" y="36164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6" name="Google Shape;166;p20"/>
          <p:cNvSpPr/>
          <p:nvPr/>
        </p:nvSpPr>
        <p:spPr>
          <a:xfrm>
            <a:off x="6516475" y="45015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7" name="Google Shape;167;p20"/>
          <p:cNvSpPr/>
          <p:nvPr/>
        </p:nvSpPr>
        <p:spPr>
          <a:xfrm>
            <a:off x="7365600" y="22221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8" name="Google Shape;168;p20"/>
          <p:cNvSpPr/>
          <p:nvPr/>
        </p:nvSpPr>
        <p:spPr>
          <a:xfrm>
            <a:off x="8180400" y="180427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69" name="Google Shape;169;p20"/>
          <p:cNvSpPr/>
          <p:nvPr/>
        </p:nvSpPr>
        <p:spPr>
          <a:xfrm>
            <a:off x="7349525" y="3122113"/>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0" name="Google Shape;170;p20"/>
          <p:cNvSpPr/>
          <p:nvPr/>
        </p:nvSpPr>
        <p:spPr>
          <a:xfrm>
            <a:off x="7365600" y="40221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1" name="Google Shape;171;p20"/>
          <p:cNvSpPr/>
          <p:nvPr/>
        </p:nvSpPr>
        <p:spPr>
          <a:xfrm>
            <a:off x="8180400" y="26939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2" name="Google Shape;172;p20"/>
          <p:cNvSpPr/>
          <p:nvPr/>
        </p:nvSpPr>
        <p:spPr>
          <a:xfrm>
            <a:off x="8180400" y="3583525"/>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3" name="Google Shape;173;p20"/>
          <p:cNvSpPr/>
          <p:nvPr/>
        </p:nvSpPr>
        <p:spPr>
          <a:xfrm>
            <a:off x="8180400" y="44731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4" name="Google Shape;174;p20"/>
          <p:cNvSpPr/>
          <p:nvPr/>
        </p:nvSpPr>
        <p:spPr>
          <a:xfrm>
            <a:off x="7349525" y="487860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5" name="Google Shape;175;p20"/>
          <p:cNvSpPr/>
          <p:nvPr/>
        </p:nvSpPr>
        <p:spPr>
          <a:xfrm>
            <a:off x="5670550" y="13656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6" name="Google Shape;176;p20"/>
          <p:cNvSpPr/>
          <p:nvPr/>
        </p:nvSpPr>
        <p:spPr>
          <a:xfrm>
            <a:off x="5670550" y="31738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7" name="Google Shape;177;p20"/>
          <p:cNvSpPr/>
          <p:nvPr/>
        </p:nvSpPr>
        <p:spPr>
          <a:xfrm>
            <a:off x="5670550" y="-4425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78" name="Google Shape;178;p20"/>
          <p:cNvSpPr/>
          <p:nvPr/>
        </p:nvSpPr>
        <p:spPr>
          <a:xfrm>
            <a:off x="5670550" y="4982050"/>
            <a:ext cx="963600" cy="7662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179" name="Google Shape;179;p20" title="a24fe263-c1e3-424b-b559-bf197b82b41c.jpg"/>
          <p:cNvPicPr preferRelativeResize="0"/>
          <p:nvPr/>
        </p:nvPicPr>
        <p:blipFill>
          <a:blip r:embed="rId3">
            <a:alphaModFix/>
          </a:blip>
          <a:stretch>
            <a:fillRect/>
          </a:stretch>
        </p:blipFill>
        <p:spPr>
          <a:xfrm>
            <a:off x="520925" y="1391975"/>
            <a:ext cx="3720651" cy="2480400"/>
          </a:xfrm>
          <a:prstGeom prst="rect">
            <a:avLst/>
          </a:prstGeom>
          <a:solidFill>
            <a:srgbClr val="980000"/>
          </a:solidFill>
          <a:ln cap="flat" cmpd="sng" w="9525">
            <a:solidFill>
              <a:srgbClr val="98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4731375" y="61000"/>
            <a:ext cx="4291500" cy="572700"/>
          </a:xfrm>
          <a:prstGeom prst="rect">
            <a:avLst/>
          </a:prstGeom>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2600">
                <a:solidFill>
                  <a:srgbClr val="980000"/>
                </a:solidFill>
              </a:rPr>
              <a:t>BASE DE DATOS</a:t>
            </a:r>
            <a:endParaRPr i="1" sz="2600">
              <a:solidFill>
                <a:srgbClr val="980000"/>
              </a:solidFill>
            </a:endParaRPr>
          </a:p>
        </p:txBody>
      </p:sp>
      <p:sp>
        <p:nvSpPr>
          <p:cNvPr id="185" name="Google Shape;185;p21"/>
          <p:cNvSpPr/>
          <p:nvPr/>
        </p:nvSpPr>
        <p:spPr>
          <a:xfrm rot="10800000">
            <a:off x="755435" y="3968158"/>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86" name="Google Shape;186;p21"/>
          <p:cNvSpPr/>
          <p:nvPr/>
        </p:nvSpPr>
        <p:spPr>
          <a:xfrm rot="10800000">
            <a:off x="0" y="4418553"/>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87" name="Google Shape;187;p21"/>
          <p:cNvSpPr/>
          <p:nvPr/>
        </p:nvSpPr>
        <p:spPr>
          <a:xfrm rot="10800000">
            <a:off x="1512847" y="4418553"/>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88" name="Google Shape;188;p21"/>
          <p:cNvSpPr/>
          <p:nvPr/>
        </p:nvSpPr>
        <p:spPr>
          <a:xfrm rot="10800000">
            <a:off x="1512847" y="3545155"/>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89" name="Google Shape;189;p21"/>
          <p:cNvSpPr/>
          <p:nvPr/>
        </p:nvSpPr>
        <p:spPr>
          <a:xfrm rot="10800000">
            <a:off x="0" y="3545155"/>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0" name="Google Shape;190;p21"/>
          <p:cNvSpPr/>
          <p:nvPr/>
        </p:nvSpPr>
        <p:spPr>
          <a:xfrm rot="10800000">
            <a:off x="755435" y="3126432"/>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1" name="Google Shape;191;p21"/>
          <p:cNvSpPr/>
          <p:nvPr/>
        </p:nvSpPr>
        <p:spPr>
          <a:xfrm rot="10800000">
            <a:off x="1512847" y="2671756"/>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2" name="Google Shape;192;p21"/>
          <p:cNvSpPr/>
          <p:nvPr/>
        </p:nvSpPr>
        <p:spPr>
          <a:xfrm rot="10800000">
            <a:off x="1512847" y="1834311"/>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3" name="Google Shape;193;p21"/>
          <p:cNvSpPr/>
          <p:nvPr/>
        </p:nvSpPr>
        <p:spPr>
          <a:xfrm rot="10800000">
            <a:off x="1512847" y="996866"/>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4" name="Google Shape;194;p21"/>
          <p:cNvSpPr/>
          <p:nvPr/>
        </p:nvSpPr>
        <p:spPr>
          <a:xfrm rot="10800000">
            <a:off x="1512847" y="159421"/>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5" name="Google Shape;195;p21"/>
          <p:cNvSpPr/>
          <p:nvPr/>
        </p:nvSpPr>
        <p:spPr>
          <a:xfrm rot="10800000">
            <a:off x="740820" y="2316095"/>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6" name="Google Shape;196;p21"/>
          <p:cNvSpPr/>
          <p:nvPr/>
        </p:nvSpPr>
        <p:spPr>
          <a:xfrm rot="10800000">
            <a:off x="0" y="2711423"/>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7" name="Google Shape;197;p21"/>
          <p:cNvSpPr/>
          <p:nvPr/>
        </p:nvSpPr>
        <p:spPr>
          <a:xfrm rot="10800000">
            <a:off x="755435" y="1464540"/>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8" name="Google Shape;198;p21"/>
          <p:cNvSpPr/>
          <p:nvPr/>
        </p:nvSpPr>
        <p:spPr>
          <a:xfrm rot="10800000">
            <a:off x="740820" y="612962"/>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199" name="Google Shape;199;p21"/>
          <p:cNvSpPr/>
          <p:nvPr/>
        </p:nvSpPr>
        <p:spPr>
          <a:xfrm rot="10800000">
            <a:off x="0" y="1869697"/>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0" name="Google Shape;200;p21"/>
          <p:cNvSpPr/>
          <p:nvPr/>
        </p:nvSpPr>
        <p:spPr>
          <a:xfrm rot="10800000">
            <a:off x="0" y="1027971"/>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1" name="Google Shape;201;p21"/>
          <p:cNvSpPr/>
          <p:nvPr/>
        </p:nvSpPr>
        <p:spPr>
          <a:xfrm rot="10800000">
            <a:off x="0" y="186245"/>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2" name="Google Shape;202;p21"/>
          <p:cNvSpPr/>
          <p:nvPr/>
        </p:nvSpPr>
        <p:spPr>
          <a:xfrm rot="10800000">
            <a:off x="755435" y="-197375"/>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3" name="Google Shape;203;p21"/>
          <p:cNvSpPr/>
          <p:nvPr/>
        </p:nvSpPr>
        <p:spPr>
          <a:xfrm rot="10800000">
            <a:off x="2281966" y="3126432"/>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4" name="Google Shape;204;p21"/>
          <p:cNvSpPr/>
          <p:nvPr/>
        </p:nvSpPr>
        <p:spPr>
          <a:xfrm rot="10800000">
            <a:off x="2281966" y="1415589"/>
            <a:ext cx="876000" cy="724800"/>
          </a:xfrm>
          <a:prstGeom prst="hexagon">
            <a:avLst>
              <a:gd fmla="val 28852" name="adj"/>
              <a:gd fmla="val 115470" name="vf"/>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descr="Pantalla negra con letras blancas&#10;&#10;El contenido generado por IA puede ser incorrecto." id="205" name="Google Shape;205;p21"/>
          <p:cNvPicPr preferRelativeResize="0"/>
          <p:nvPr/>
        </p:nvPicPr>
        <p:blipFill>
          <a:blip r:embed="rId3">
            <a:alphaModFix/>
          </a:blip>
          <a:stretch>
            <a:fillRect/>
          </a:stretch>
        </p:blipFill>
        <p:spPr>
          <a:xfrm>
            <a:off x="3378550" y="730250"/>
            <a:ext cx="4267200" cy="2095500"/>
          </a:xfrm>
          <a:prstGeom prst="rect">
            <a:avLst/>
          </a:prstGeom>
          <a:noFill/>
          <a:ln>
            <a:noFill/>
          </a:ln>
        </p:spPr>
      </p:pic>
      <p:pic>
        <p:nvPicPr>
          <p:cNvPr descr="Texto&#10;&#10;El contenido generado por IA puede ser incorrecto." id="206" name="Google Shape;206;p21"/>
          <p:cNvPicPr preferRelativeResize="0"/>
          <p:nvPr/>
        </p:nvPicPr>
        <p:blipFill>
          <a:blip r:embed="rId4">
            <a:alphaModFix/>
          </a:blip>
          <a:stretch>
            <a:fillRect/>
          </a:stretch>
        </p:blipFill>
        <p:spPr>
          <a:xfrm>
            <a:off x="4563938" y="2922288"/>
            <a:ext cx="43148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12" name="Google Shape;212;p22"/>
          <p:cNvPicPr preferRelativeResize="0"/>
          <p:nvPr/>
        </p:nvPicPr>
        <p:blipFill>
          <a:blip r:embed="rId3">
            <a:alphaModFix/>
          </a:blip>
          <a:stretch>
            <a:fillRect/>
          </a:stretch>
        </p:blipFill>
        <p:spPr>
          <a:xfrm>
            <a:off x="189850" y="178675"/>
            <a:ext cx="3012141" cy="2133600"/>
          </a:xfrm>
          <a:prstGeom prst="rect">
            <a:avLst/>
          </a:prstGeom>
          <a:noFill/>
          <a:ln>
            <a:noFill/>
          </a:ln>
        </p:spPr>
      </p:pic>
      <p:pic>
        <p:nvPicPr>
          <p:cNvPr id="213" name="Google Shape;213;p22"/>
          <p:cNvPicPr preferRelativeResize="0"/>
          <p:nvPr/>
        </p:nvPicPr>
        <p:blipFill>
          <a:blip r:embed="rId4">
            <a:alphaModFix/>
          </a:blip>
          <a:stretch>
            <a:fillRect/>
          </a:stretch>
        </p:blipFill>
        <p:spPr>
          <a:xfrm>
            <a:off x="3309600" y="178675"/>
            <a:ext cx="2752725" cy="2133600"/>
          </a:xfrm>
          <a:prstGeom prst="rect">
            <a:avLst/>
          </a:prstGeom>
          <a:noFill/>
          <a:ln>
            <a:noFill/>
          </a:ln>
        </p:spPr>
      </p:pic>
      <p:pic>
        <p:nvPicPr>
          <p:cNvPr id="214" name="Google Shape;214;p22"/>
          <p:cNvPicPr preferRelativeResize="0"/>
          <p:nvPr/>
        </p:nvPicPr>
        <p:blipFill>
          <a:blip r:embed="rId5">
            <a:alphaModFix/>
          </a:blip>
          <a:stretch>
            <a:fillRect/>
          </a:stretch>
        </p:blipFill>
        <p:spPr>
          <a:xfrm>
            <a:off x="6267100" y="178675"/>
            <a:ext cx="2752725" cy="2133600"/>
          </a:xfrm>
          <a:prstGeom prst="rect">
            <a:avLst/>
          </a:prstGeom>
          <a:noFill/>
          <a:ln>
            <a:noFill/>
          </a:ln>
        </p:spPr>
      </p:pic>
      <p:pic>
        <p:nvPicPr>
          <p:cNvPr id="215" name="Google Shape;215;p22"/>
          <p:cNvPicPr preferRelativeResize="0"/>
          <p:nvPr/>
        </p:nvPicPr>
        <p:blipFill>
          <a:blip r:embed="rId6">
            <a:alphaModFix/>
          </a:blip>
          <a:stretch>
            <a:fillRect/>
          </a:stretch>
        </p:blipFill>
        <p:spPr>
          <a:xfrm>
            <a:off x="189850" y="2571751"/>
            <a:ext cx="3012150" cy="2294463"/>
          </a:xfrm>
          <a:prstGeom prst="rect">
            <a:avLst/>
          </a:prstGeom>
          <a:noFill/>
          <a:ln>
            <a:noFill/>
          </a:ln>
        </p:spPr>
      </p:pic>
      <p:pic>
        <p:nvPicPr>
          <p:cNvPr id="216" name="Google Shape;216;p22"/>
          <p:cNvPicPr preferRelativeResize="0"/>
          <p:nvPr/>
        </p:nvPicPr>
        <p:blipFill>
          <a:blip r:embed="rId7">
            <a:alphaModFix/>
          </a:blip>
          <a:stretch>
            <a:fillRect/>
          </a:stretch>
        </p:blipFill>
        <p:spPr>
          <a:xfrm>
            <a:off x="3322625" y="2676000"/>
            <a:ext cx="2752725" cy="2085975"/>
          </a:xfrm>
          <a:prstGeom prst="rect">
            <a:avLst/>
          </a:prstGeom>
          <a:noFill/>
          <a:ln>
            <a:noFill/>
          </a:ln>
        </p:spPr>
      </p:pic>
      <p:pic>
        <p:nvPicPr>
          <p:cNvPr id="217" name="Google Shape;217;p22"/>
          <p:cNvPicPr preferRelativeResize="0"/>
          <p:nvPr/>
        </p:nvPicPr>
        <p:blipFill>
          <a:blip r:embed="rId8">
            <a:alphaModFix/>
          </a:blip>
          <a:stretch>
            <a:fillRect/>
          </a:stretch>
        </p:blipFill>
        <p:spPr>
          <a:xfrm>
            <a:off x="6195969" y="2685525"/>
            <a:ext cx="2823856" cy="218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3"/>
          <p:cNvPicPr preferRelativeResize="0"/>
          <p:nvPr/>
        </p:nvPicPr>
        <p:blipFill>
          <a:blip r:embed="rId3">
            <a:alphaModFix/>
          </a:blip>
          <a:stretch>
            <a:fillRect/>
          </a:stretch>
        </p:blipFill>
        <p:spPr>
          <a:xfrm>
            <a:off x="138700" y="597800"/>
            <a:ext cx="4113050" cy="3198150"/>
          </a:xfrm>
          <a:prstGeom prst="rect">
            <a:avLst/>
          </a:prstGeom>
          <a:noFill/>
          <a:ln>
            <a:noFill/>
          </a:ln>
        </p:spPr>
      </p:pic>
      <p:sp>
        <p:nvSpPr>
          <p:cNvPr id="223" name="Google Shape;223;p23"/>
          <p:cNvSpPr/>
          <p:nvPr/>
        </p:nvSpPr>
        <p:spPr>
          <a:xfrm rot="5400000">
            <a:off x="3617550" y="1404125"/>
            <a:ext cx="1908900" cy="699900"/>
          </a:xfrm>
          <a:prstGeom prst="bentArrow">
            <a:avLst>
              <a:gd fmla="val 25000" name="adj1"/>
              <a:gd fmla="val 25000" name="adj2"/>
              <a:gd fmla="val 25000" name="adj3"/>
              <a:gd fmla="val 43750" name="adj4"/>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24" name="Google Shape;224;p23"/>
          <p:cNvSpPr/>
          <p:nvPr/>
        </p:nvSpPr>
        <p:spPr>
          <a:xfrm>
            <a:off x="6858000" y="0"/>
            <a:ext cx="2286000" cy="5143500"/>
          </a:xfrm>
          <a:prstGeom prst="rect">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25" name="Google Shape;225;p23"/>
          <p:cNvPicPr preferRelativeResize="0"/>
          <p:nvPr/>
        </p:nvPicPr>
        <p:blipFill>
          <a:blip r:embed="rId4">
            <a:alphaModFix/>
          </a:blip>
          <a:stretch>
            <a:fillRect/>
          </a:stretch>
        </p:blipFill>
        <p:spPr>
          <a:xfrm>
            <a:off x="4634375" y="2774875"/>
            <a:ext cx="4113051" cy="167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ctrTitle"/>
          </p:nvPr>
        </p:nvSpPr>
        <p:spPr>
          <a:xfrm>
            <a:off x="713225" y="168950"/>
            <a:ext cx="5788800" cy="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3300"/>
              <a:t>METODOLOGÍA</a:t>
            </a:r>
            <a:endParaRPr i="1" sz="3300"/>
          </a:p>
        </p:txBody>
      </p:sp>
      <p:sp>
        <p:nvSpPr>
          <p:cNvPr id="231" name="Google Shape;231;p24"/>
          <p:cNvSpPr txBox="1"/>
          <p:nvPr>
            <p:ph idx="2" type="subTitle"/>
          </p:nvPr>
        </p:nvSpPr>
        <p:spPr>
          <a:xfrm>
            <a:off x="1138525" y="761125"/>
            <a:ext cx="5788800" cy="4608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300">
                <a:highlight>
                  <a:srgbClr val="980000"/>
                </a:highlight>
              </a:rPr>
              <a:t>MODELO DE REGRESIÓN</a:t>
            </a:r>
            <a:endParaRPr sz="2300">
              <a:highlight>
                <a:srgbClr val="980000"/>
              </a:highlight>
            </a:endParaRPr>
          </a:p>
        </p:txBody>
      </p:sp>
      <p:sp>
        <p:nvSpPr>
          <p:cNvPr id="232" name="Google Shape;232;p24"/>
          <p:cNvSpPr txBox="1"/>
          <p:nvPr/>
        </p:nvSpPr>
        <p:spPr>
          <a:xfrm>
            <a:off x="1243025" y="1140650"/>
            <a:ext cx="23496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A5CF27"/>
                </a:solidFill>
                <a:latin typeface="Fira Code"/>
                <a:ea typeface="Fira Code"/>
                <a:cs typeface="Fira Code"/>
                <a:sym typeface="Fira Code"/>
              </a:rPr>
              <a:t>IMPLEMENTACIÓN</a:t>
            </a:r>
            <a:r>
              <a:rPr lang="en" sz="1900">
                <a:solidFill>
                  <a:srgbClr val="FF5858"/>
                </a:solidFill>
                <a:latin typeface="Fira Code"/>
                <a:ea typeface="Fira Code"/>
                <a:cs typeface="Fira Code"/>
                <a:sym typeface="Fira Code"/>
              </a:rPr>
              <a:t> </a:t>
            </a:r>
            <a:endParaRPr sz="1900">
              <a:solidFill>
                <a:srgbClr val="FF5858"/>
              </a:solidFill>
              <a:latin typeface="Fira Code"/>
              <a:ea typeface="Fira Code"/>
              <a:cs typeface="Fira Code"/>
              <a:sym typeface="Fira Code"/>
            </a:endParaRPr>
          </a:p>
        </p:txBody>
      </p:sp>
      <p:pic>
        <p:nvPicPr>
          <p:cNvPr id="233" name="Google Shape;233;p24"/>
          <p:cNvPicPr preferRelativeResize="0"/>
          <p:nvPr/>
        </p:nvPicPr>
        <p:blipFill>
          <a:blip r:embed="rId3">
            <a:alphaModFix/>
          </a:blip>
          <a:stretch>
            <a:fillRect/>
          </a:stretch>
        </p:blipFill>
        <p:spPr>
          <a:xfrm>
            <a:off x="3745025" y="1374325"/>
            <a:ext cx="5094727" cy="3616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5"/>
          <p:cNvPicPr preferRelativeResize="0"/>
          <p:nvPr/>
        </p:nvPicPr>
        <p:blipFill>
          <a:blip r:embed="rId3">
            <a:alphaModFix/>
          </a:blip>
          <a:stretch>
            <a:fillRect/>
          </a:stretch>
        </p:blipFill>
        <p:spPr>
          <a:xfrm>
            <a:off x="2021638" y="790600"/>
            <a:ext cx="5100721" cy="415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